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6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561" r:id="rId5"/>
    <p:sldId id="2562" r:id="rId6"/>
    <p:sldId id="2563" r:id="rId7"/>
    <p:sldId id="2564" r:id="rId8"/>
    <p:sldId id="2565" r:id="rId9"/>
    <p:sldId id="2566" r:id="rId10"/>
    <p:sldId id="2567" r:id="rId11"/>
    <p:sldId id="2568" r:id="rId12"/>
    <p:sldId id="2569" r:id="rId13"/>
    <p:sldId id="2570" r:id="rId14"/>
    <p:sldId id="2571" r:id="rId15"/>
    <p:sldId id="2572" r:id="rId16"/>
    <p:sldId id="2573" r:id="rId17"/>
    <p:sldId id="2574" r:id="rId18"/>
    <p:sldId id="2575" r:id="rId19"/>
    <p:sldId id="2576" r:id="rId20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inance Spot API (REST) – Estudo de uma API Pública" id="{ED741A39-A7EE-4FEE-A833-D5483565A4F3}">
          <p14:sldIdLst>
            <p14:sldId id="2561"/>
          </p14:sldIdLst>
        </p14:section>
        <p14:section name="Introdução e Objetivo" id="{5F2B4B59-7E8D-40BE-A500-8726124DCC30}">
          <p14:sldIdLst>
            <p14:sldId id="2562"/>
            <p14:sldId id="2563"/>
            <p14:sldId id="2564"/>
          </p14:sldIdLst>
        </p14:section>
        <p14:section name="Características da API" id="{E70B2E18-298E-46D4-94A3-63221B6BE73B}">
          <p14:sldIdLst>
            <p14:sldId id="2565"/>
            <p14:sldId id="2566"/>
            <p14:sldId id="2567"/>
          </p14:sldIdLst>
        </p14:section>
        <p14:section name="Exemplos e Estrutura" id="{6B0A721D-BAF8-49D1-AA24-5BCFD494CCF9}">
          <p14:sldIdLst>
            <p14:sldId id="2568"/>
            <p14:sldId id="2569"/>
            <p14:sldId id="2570"/>
          </p14:sldIdLst>
        </p14:section>
        <p14:section name="Autenticação e Segurança" id="{2BC2F96F-5575-4B7F-8094-B916CA79FAF5}">
          <p14:sldIdLst>
            <p14:sldId id="2571"/>
            <p14:sldId id="2572"/>
            <p14:sldId id="2573"/>
          </p14:sldIdLst>
        </p14:section>
        <p14:section name="Avaliação e Conclusão" id="{1380753A-2E53-4975-B267-11B6E1F218EF}">
          <p14:sldIdLst>
            <p14:sldId id="2574"/>
            <p14:sldId id="2575"/>
            <p14:sldId id="25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4E4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F8F3B-8EC9-CA2C-3B84-AD86366F2C2E}" v="37" dt="2026-01-14T19:52:29.861"/>
    <p1510:client id="{F33A7545-C9F3-4383-B9EC-A326170EA111}" v="8" dt="2026-01-14T19:47:48.8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4616" autoAdjust="0"/>
  </p:normalViewPr>
  <p:slideViewPr>
    <p:cSldViewPr snapToGrid="0">
      <p:cViewPr>
        <p:scale>
          <a:sx n="100" d="100"/>
          <a:sy n="100" d="100"/>
        </p:scale>
        <p:origin x="1122" y="31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424"/>
    </p:cViewPr>
  </p:sorterViewPr>
  <p:notesViewPr>
    <p:cSldViewPr snapToGrid="0">
      <p:cViewPr varScale="1">
        <p:scale>
          <a:sx n="87" d="100"/>
          <a:sy n="87" d="100"/>
        </p:scale>
        <p:origin x="3064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27560D-3B61-4F9A-8A96-4E84978EB421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2BBBEE-C1F5-4ED9-8A98-56450753D8B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Estudo da Binance Spot API</a:t>
          </a:r>
        </a:p>
      </dgm:t>
    </dgm:pt>
    <dgm:pt modelId="{1FB0FB4A-2DFF-443B-9C5C-10F2A2CDF162}" type="parTrans" cxnId="{3D882D0D-B512-4308-8160-1249EC4A5A2A}">
      <dgm:prSet/>
      <dgm:spPr/>
      <dgm:t>
        <a:bodyPr/>
        <a:lstStyle/>
        <a:p>
          <a:endParaRPr lang="en-US"/>
        </a:p>
      </dgm:t>
    </dgm:pt>
    <dgm:pt modelId="{87094845-4689-4F00-AA0D-64C5220C2225}" type="sibTrans" cxnId="{3D882D0D-B512-4308-8160-1249EC4A5A2A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46ED3211-E6A8-4464-A646-7E568F3E1F61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apresentação destaca a análise da Binance Spot API para dados de mercado de criptomoedas via interface REST pública.</a:t>
          </a:r>
        </a:p>
      </dgm:t>
    </dgm:pt>
    <dgm:pt modelId="{55A40431-2563-4C31-8421-C4EDB06A7227}" type="parTrans" cxnId="{C17A30DF-E854-4009-B58D-9FCF8A82B4CD}">
      <dgm:prSet/>
      <dgm:spPr/>
      <dgm:t>
        <a:bodyPr/>
        <a:lstStyle/>
        <a:p>
          <a:endParaRPr lang="en-US"/>
        </a:p>
      </dgm:t>
    </dgm:pt>
    <dgm:pt modelId="{336F6247-F788-458B-B3EC-0ADED7FACF90}" type="sibTrans" cxnId="{C17A30DF-E854-4009-B58D-9FCF8A82B4CD}">
      <dgm:prSet/>
      <dgm:spPr/>
      <dgm:t>
        <a:bodyPr/>
        <a:lstStyle/>
        <a:p>
          <a:endParaRPr lang="en-US"/>
        </a:p>
      </dgm:t>
    </dgm:pt>
    <dgm:pt modelId="{3F562077-D86F-4613-84AC-E493DADE7B2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Elementos Essenciais da Capa</a:t>
          </a:r>
        </a:p>
      </dgm:t>
    </dgm:pt>
    <dgm:pt modelId="{ED018C45-81B7-435A-AE37-685268A7D0C8}" type="parTrans" cxnId="{881CAB90-EBF6-4EB1-8315-248EC914D47E}">
      <dgm:prSet/>
      <dgm:spPr/>
      <dgm:t>
        <a:bodyPr/>
        <a:lstStyle/>
        <a:p>
          <a:endParaRPr lang="en-US"/>
        </a:p>
      </dgm:t>
    </dgm:pt>
    <dgm:pt modelId="{DBF88460-A0FB-41C2-B1D9-8820B511CB34}" type="sibTrans" cxnId="{881CAB90-EBF6-4EB1-8315-248EC914D47E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8880715A-45A2-416A-BDDB-99FC123AE4E2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capa inclui título da API, unidade curricular, parte do trabalho e dados do aluno, curso e ano letivo.</a:t>
          </a:r>
        </a:p>
      </dgm:t>
    </dgm:pt>
    <dgm:pt modelId="{B6C8E2E7-248C-4942-BFD3-BF0AD7C2D5B3}" type="parTrans" cxnId="{068F2BC5-2810-4ED6-A91D-97B216970252}">
      <dgm:prSet/>
      <dgm:spPr/>
      <dgm:t>
        <a:bodyPr/>
        <a:lstStyle/>
        <a:p>
          <a:endParaRPr lang="en-US"/>
        </a:p>
      </dgm:t>
    </dgm:pt>
    <dgm:pt modelId="{48A3579B-5227-45B5-B279-369B96A04F7D}" type="sibTrans" cxnId="{068F2BC5-2810-4ED6-A91D-97B216970252}">
      <dgm:prSet/>
      <dgm:spPr/>
      <dgm:t>
        <a:bodyPr/>
        <a:lstStyle/>
        <a:p>
          <a:endParaRPr lang="en-US"/>
        </a:p>
      </dgm:t>
    </dgm:pt>
    <dgm:pt modelId="{71D0AE9B-8AB4-43BB-BF9B-3425B3BC5D4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Importância das APIs REST</a:t>
          </a:r>
        </a:p>
      </dgm:t>
    </dgm:pt>
    <dgm:pt modelId="{015B5C31-25CA-4BE2-B3D9-A4E16C8AA5CD}" type="parTrans" cxnId="{E8E0EE87-0A38-41A6-A9C1-CFAC2D13DA8D}">
      <dgm:prSet/>
      <dgm:spPr/>
      <dgm:t>
        <a:bodyPr/>
        <a:lstStyle/>
        <a:p>
          <a:endParaRPr lang="en-US"/>
        </a:p>
      </dgm:t>
    </dgm:pt>
    <dgm:pt modelId="{E44F7E88-67BA-41AE-B68E-EE5A239BC281}" type="sibTrans" cxnId="{E8E0EE87-0A38-41A6-A9C1-CFAC2D13DA8D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651C30F0-2FD8-4D6B-A4A8-6FA26831AD01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O estudo reforça conceitos como endpoints, verbos HTTP, autenticação e integração em aplicações web.</a:t>
          </a:r>
        </a:p>
      </dgm:t>
    </dgm:pt>
    <dgm:pt modelId="{9E585939-1CEE-49B6-9749-B4D568306866}" type="parTrans" cxnId="{4226DED5-D1B6-4BA4-8C97-8F61BFF2BE27}">
      <dgm:prSet/>
      <dgm:spPr/>
      <dgm:t>
        <a:bodyPr/>
        <a:lstStyle/>
        <a:p>
          <a:endParaRPr lang="en-US"/>
        </a:p>
      </dgm:t>
    </dgm:pt>
    <dgm:pt modelId="{F38B8F20-976A-4CA4-B1A1-ECE17970F17E}" type="sibTrans" cxnId="{4226DED5-D1B6-4BA4-8C97-8F61BFF2BE27}">
      <dgm:prSet/>
      <dgm:spPr/>
      <dgm:t>
        <a:bodyPr/>
        <a:lstStyle/>
        <a:p>
          <a:endParaRPr lang="en-US"/>
        </a:p>
      </dgm:t>
    </dgm:pt>
    <dgm:pt modelId="{2BCB5D7D-388B-4E14-B7C5-0D17A2D6559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Relevância Atual das APIs</a:t>
          </a:r>
        </a:p>
      </dgm:t>
    </dgm:pt>
    <dgm:pt modelId="{B0082699-34E0-4432-85CC-61BA3665EF97}" type="parTrans" cxnId="{33645EFA-796E-420F-8724-95589B479053}">
      <dgm:prSet/>
      <dgm:spPr/>
      <dgm:t>
        <a:bodyPr/>
        <a:lstStyle/>
        <a:p>
          <a:endParaRPr lang="en-US"/>
        </a:p>
      </dgm:t>
    </dgm:pt>
    <dgm:pt modelId="{EF888D64-B05B-49E8-8642-999350FCAC91}" type="sibTrans" cxnId="{33645EFA-796E-420F-8724-95589B479053}">
      <dgm:prSet/>
      <dgm:spPr/>
      <dgm:t>
        <a:bodyPr/>
        <a:lstStyle/>
        <a:p>
          <a:endParaRPr lang="en-US"/>
        </a:p>
      </dgm:t>
    </dgm:pt>
    <dgm:pt modelId="{9201D369-186E-4A02-AC05-5263EB2427A7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APIs são componentes críticos para integração entre sistemas e serviços digitais modernos.</a:t>
          </a:r>
        </a:p>
      </dgm:t>
    </dgm:pt>
    <dgm:pt modelId="{55C7C2A1-2C53-4318-854F-37D50B68D36C}" type="parTrans" cxnId="{4A0D878D-5943-4B13-9DC6-C12006951018}">
      <dgm:prSet/>
      <dgm:spPr/>
      <dgm:t>
        <a:bodyPr/>
        <a:lstStyle/>
        <a:p>
          <a:endParaRPr lang="en-US"/>
        </a:p>
      </dgm:t>
    </dgm:pt>
    <dgm:pt modelId="{231C4D27-47B1-47A1-A5AA-B8132A8B1BDF}" type="sibTrans" cxnId="{4A0D878D-5943-4B13-9DC6-C12006951018}">
      <dgm:prSet/>
      <dgm:spPr/>
      <dgm:t>
        <a:bodyPr/>
        <a:lstStyle/>
        <a:p>
          <a:endParaRPr lang="en-US"/>
        </a:p>
      </dgm:t>
    </dgm:pt>
    <dgm:pt modelId="{DB374F4A-F851-482A-9CEE-FE862C907621}" type="pres">
      <dgm:prSet presAssocID="{4427560D-3B61-4F9A-8A96-4E84978EB421}" presName="Name0" presStyleCnt="0">
        <dgm:presLayoutVars>
          <dgm:dir/>
          <dgm:resizeHandles val="exact"/>
        </dgm:presLayoutVars>
      </dgm:prSet>
      <dgm:spPr/>
    </dgm:pt>
    <dgm:pt modelId="{C8CBF0DF-C3A3-4AFC-A1F1-95876421C7F3}" type="pres">
      <dgm:prSet presAssocID="{762BBBEE-C1F5-4ED9-8A98-56450753D8B4}" presName="compNode" presStyleCnt="0"/>
      <dgm:spPr/>
    </dgm:pt>
    <dgm:pt modelId="{795C2C7E-79A5-4D90-B661-3885583AE487}" type="pres">
      <dgm:prSet presAssocID="{762BBBEE-C1F5-4ED9-8A98-56450753D8B4}" presName="pictRect" presStyleLbl="revTx" presStyleIdx="0" presStyleCnt="8">
        <dgm:presLayoutVars>
          <dgm:chMax val="0"/>
          <dgm:bulletEnabled/>
        </dgm:presLayoutVars>
      </dgm:prSet>
      <dgm:spPr/>
    </dgm:pt>
    <dgm:pt modelId="{E6CBC491-537A-4A1E-BDC5-81CE5CB4933B}" type="pres">
      <dgm:prSet presAssocID="{762BBBEE-C1F5-4ED9-8A98-56450753D8B4}" presName="textRect" presStyleLbl="revTx" presStyleIdx="1" presStyleCnt="8">
        <dgm:presLayoutVars>
          <dgm:bulletEnabled/>
        </dgm:presLayoutVars>
      </dgm:prSet>
      <dgm:spPr/>
    </dgm:pt>
    <dgm:pt modelId="{D60782D9-2E28-46A8-B5FF-BEA7262A1F1E}" type="pres">
      <dgm:prSet presAssocID="{87094845-4689-4F00-AA0D-64C5220C2225}" presName="sibTrans" presStyleLbl="sibTrans2D1" presStyleIdx="0" presStyleCnt="0"/>
      <dgm:spPr/>
    </dgm:pt>
    <dgm:pt modelId="{A34D9649-8A12-4082-943B-4970005B4F18}" type="pres">
      <dgm:prSet presAssocID="{3F562077-D86F-4613-84AC-E493DADE7B25}" presName="compNode" presStyleCnt="0"/>
      <dgm:spPr/>
    </dgm:pt>
    <dgm:pt modelId="{6B6A5968-60DC-4CB9-8D17-45147D1172B8}" type="pres">
      <dgm:prSet presAssocID="{3F562077-D86F-4613-84AC-E493DADE7B25}" presName="pictRect" presStyleLbl="revTx" presStyleIdx="2" presStyleCnt="8">
        <dgm:presLayoutVars>
          <dgm:chMax val="0"/>
          <dgm:bulletEnabled/>
        </dgm:presLayoutVars>
      </dgm:prSet>
      <dgm:spPr/>
    </dgm:pt>
    <dgm:pt modelId="{919E4AF1-0F19-48FF-AD1C-800AA94F76F9}" type="pres">
      <dgm:prSet presAssocID="{3F562077-D86F-4613-84AC-E493DADE7B25}" presName="textRect" presStyleLbl="revTx" presStyleIdx="3" presStyleCnt="8">
        <dgm:presLayoutVars>
          <dgm:bulletEnabled/>
        </dgm:presLayoutVars>
      </dgm:prSet>
      <dgm:spPr/>
    </dgm:pt>
    <dgm:pt modelId="{9454C4E3-3FD0-49D0-A005-22BF613CA201}" type="pres">
      <dgm:prSet presAssocID="{DBF88460-A0FB-41C2-B1D9-8820B511CB34}" presName="sibTrans" presStyleLbl="sibTrans2D1" presStyleIdx="0" presStyleCnt="0"/>
      <dgm:spPr/>
    </dgm:pt>
    <dgm:pt modelId="{79C26528-BA88-4DC0-89AC-064846BB1453}" type="pres">
      <dgm:prSet presAssocID="{71D0AE9B-8AB4-43BB-BF9B-3425B3BC5D44}" presName="compNode" presStyleCnt="0"/>
      <dgm:spPr/>
    </dgm:pt>
    <dgm:pt modelId="{90009468-0C4D-4CCC-9D2C-7279056DB7FD}" type="pres">
      <dgm:prSet presAssocID="{71D0AE9B-8AB4-43BB-BF9B-3425B3BC5D44}" presName="pictRect" presStyleLbl="revTx" presStyleIdx="4" presStyleCnt="8">
        <dgm:presLayoutVars>
          <dgm:chMax val="0"/>
          <dgm:bulletEnabled/>
        </dgm:presLayoutVars>
      </dgm:prSet>
      <dgm:spPr/>
    </dgm:pt>
    <dgm:pt modelId="{54D83819-251A-412B-A27B-768673CB3B96}" type="pres">
      <dgm:prSet presAssocID="{71D0AE9B-8AB4-43BB-BF9B-3425B3BC5D44}" presName="textRect" presStyleLbl="revTx" presStyleIdx="5" presStyleCnt="8">
        <dgm:presLayoutVars>
          <dgm:bulletEnabled/>
        </dgm:presLayoutVars>
      </dgm:prSet>
      <dgm:spPr/>
    </dgm:pt>
    <dgm:pt modelId="{FA5E2B80-C1C9-43BC-A780-10AAB8395A22}" type="pres">
      <dgm:prSet presAssocID="{E44F7E88-67BA-41AE-B68E-EE5A239BC281}" presName="sibTrans" presStyleLbl="sibTrans2D1" presStyleIdx="0" presStyleCnt="0"/>
      <dgm:spPr/>
    </dgm:pt>
    <dgm:pt modelId="{B988BB4D-5A71-463F-9DD2-02977E2320F7}" type="pres">
      <dgm:prSet presAssocID="{2BCB5D7D-388B-4E14-B7C5-0D17A2D6559B}" presName="compNode" presStyleCnt="0"/>
      <dgm:spPr/>
    </dgm:pt>
    <dgm:pt modelId="{8530C2A5-767E-4390-8068-2D46898E2C11}" type="pres">
      <dgm:prSet presAssocID="{2BCB5D7D-388B-4E14-B7C5-0D17A2D6559B}" presName="pictRect" presStyleLbl="revTx" presStyleIdx="6" presStyleCnt="8">
        <dgm:presLayoutVars>
          <dgm:chMax val="0"/>
          <dgm:bulletEnabled/>
        </dgm:presLayoutVars>
      </dgm:prSet>
      <dgm:spPr/>
    </dgm:pt>
    <dgm:pt modelId="{6694D196-48C4-41C8-BF1A-18A88E6ABF18}" type="pres">
      <dgm:prSet presAssocID="{2BCB5D7D-388B-4E14-B7C5-0D17A2D6559B}" presName="textRect" presStyleLbl="revTx" presStyleIdx="7" presStyleCnt="8">
        <dgm:presLayoutVars>
          <dgm:bulletEnabled/>
        </dgm:presLayoutVars>
      </dgm:prSet>
      <dgm:spPr/>
    </dgm:pt>
  </dgm:ptLst>
  <dgm:cxnLst>
    <dgm:cxn modelId="{3D882D0D-B512-4308-8160-1249EC4A5A2A}" srcId="{4427560D-3B61-4F9A-8A96-4E84978EB421}" destId="{762BBBEE-C1F5-4ED9-8A98-56450753D8B4}" srcOrd="0" destOrd="0" parTransId="{1FB0FB4A-2DFF-443B-9C5C-10F2A2CDF162}" sibTransId="{87094845-4689-4F00-AA0D-64C5220C2225}"/>
    <dgm:cxn modelId="{F9BFAA0E-E9EC-4A8F-8E5D-1DBCA26E92A3}" type="presOf" srcId="{71D0AE9B-8AB4-43BB-BF9B-3425B3BC5D44}" destId="{90009468-0C4D-4CCC-9D2C-7279056DB7FD}" srcOrd="0" destOrd="0" presId="urn:microsoft.com/office/officeart/2024/3/layout/hArchList1"/>
    <dgm:cxn modelId="{8081FD1E-D4E4-41B8-B4D1-456BFFC1348E}" type="presOf" srcId="{4427560D-3B61-4F9A-8A96-4E84978EB421}" destId="{DB374F4A-F851-482A-9CEE-FE862C907621}" srcOrd="0" destOrd="0" presId="urn:microsoft.com/office/officeart/2024/3/layout/hArchList1"/>
    <dgm:cxn modelId="{01D72524-81BF-4793-9454-6D32159CF539}" type="presOf" srcId="{9201D369-186E-4A02-AC05-5263EB2427A7}" destId="{6694D196-48C4-41C8-BF1A-18A88E6ABF18}" srcOrd="0" destOrd="0" presId="urn:microsoft.com/office/officeart/2024/3/layout/hArchList1"/>
    <dgm:cxn modelId="{15AEA364-68E8-495B-A86A-DC879E0F79D3}" type="presOf" srcId="{DBF88460-A0FB-41C2-B1D9-8820B511CB34}" destId="{9454C4E3-3FD0-49D0-A005-22BF613CA201}" srcOrd="0" destOrd="0" presId="urn:microsoft.com/office/officeart/2024/3/layout/hArchList1"/>
    <dgm:cxn modelId="{0C0F1B48-AAEB-46DB-AC27-8B06BEC9E2C1}" type="presOf" srcId="{762BBBEE-C1F5-4ED9-8A98-56450753D8B4}" destId="{795C2C7E-79A5-4D90-B661-3885583AE487}" srcOrd="0" destOrd="0" presId="urn:microsoft.com/office/officeart/2024/3/layout/hArchList1"/>
    <dgm:cxn modelId="{CB100C52-0F1A-4FC0-B2D0-37A98478233F}" type="presOf" srcId="{87094845-4689-4F00-AA0D-64C5220C2225}" destId="{D60782D9-2E28-46A8-B5FF-BEA7262A1F1E}" srcOrd="0" destOrd="0" presId="urn:microsoft.com/office/officeart/2024/3/layout/hArchList1"/>
    <dgm:cxn modelId="{573AF753-227D-46EA-A630-8454EE166E71}" type="presOf" srcId="{46ED3211-E6A8-4464-A646-7E568F3E1F61}" destId="{E6CBC491-537A-4A1E-BDC5-81CE5CB4933B}" srcOrd="0" destOrd="0" presId="urn:microsoft.com/office/officeart/2024/3/layout/hArchList1"/>
    <dgm:cxn modelId="{E8E0EE87-0A38-41A6-A9C1-CFAC2D13DA8D}" srcId="{4427560D-3B61-4F9A-8A96-4E84978EB421}" destId="{71D0AE9B-8AB4-43BB-BF9B-3425B3BC5D44}" srcOrd="2" destOrd="0" parTransId="{015B5C31-25CA-4BE2-B3D9-A4E16C8AA5CD}" sibTransId="{E44F7E88-67BA-41AE-B68E-EE5A239BC281}"/>
    <dgm:cxn modelId="{4A0D878D-5943-4B13-9DC6-C12006951018}" srcId="{2BCB5D7D-388B-4E14-B7C5-0D17A2D6559B}" destId="{9201D369-186E-4A02-AC05-5263EB2427A7}" srcOrd="0" destOrd="0" parTransId="{55C7C2A1-2C53-4318-854F-37D50B68D36C}" sibTransId="{231C4D27-47B1-47A1-A5AA-B8132A8B1BDF}"/>
    <dgm:cxn modelId="{881CAB90-EBF6-4EB1-8315-248EC914D47E}" srcId="{4427560D-3B61-4F9A-8A96-4E84978EB421}" destId="{3F562077-D86F-4613-84AC-E493DADE7B25}" srcOrd="1" destOrd="0" parTransId="{ED018C45-81B7-435A-AE37-685268A7D0C8}" sibTransId="{DBF88460-A0FB-41C2-B1D9-8820B511CB34}"/>
    <dgm:cxn modelId="{4EDC21A6-AA7B-43D4-9DFE-D0232C8CB9EE}" type="presOf" srcId="{8880715A-45A2-416A-BDDB-99FC123AE4E2}" destId="{919E4AF1-0F19-48FF-AD1C-800AA94F76F9}" srcOrd="0" destOrd="0" presId="urn:microsoft.com/office/officeart/2024/3/layout/hArchList1"/>
    <dgm:cxn modelId="{068F2BC5-2810-4ED6-A91D-97B216970252}" srcId="{3F562077-D86F-4613-84AC-E493DADE7B25}" destId="{8880715A-45A2-416A-BDDB-99FC123AE4E2}" srcOrd="0" destOrd="0" parTransId="{B6C8E2E7-248C-4942-BFD3-BF0AD7C2D5B3}" sibTransId="{48A3579B-5227-45B5-B279-369B96A04F7D}"/>
    <dgm:cxn modelId="{10DFF8C7-9E37-4D2C-9D4F-5A97ABDBFF91}" type="presOf" srcId="{2BCB5D7D-388B-4E14-B7C5-0D17A2D6559B}" destId="{8530C2A5-767E-4390-8068-2D46898E2C11}" srcOrd="0" destOrd="0" presId="urn:microsoft.com/office/officeart/2024/3/layout/hArchList1"/>
    <dgm:cxn modelId="{195657CD-76DE-4561-A201-BD4E244C55CF}" type="presOf" srcId="{651C30F0-2FD8-4D6B-A4A8-6FA26831AD01}" destId="{54D83819-251A-412B-A27B-768673CB3B96}" srcOrd="0" destOrd="0" presId="urn:microsoft.com/office/officeart/2024/3/layout/hArchList1"/>
    <dgm:cxn modelId="{4226DED5-D1B6-4BA4-8C97-8F61BFF2BE27}" srcId="{71D0AE9B-8AB4-43BB-BF9B-3425B3BC5D44}" destId="{651C30F0-2FD8-4D6B-A4A8-6FA26831AD01}" srcOrd="0" destOrd="0" parTransId="{9E585939-1CEE-49B6-9749-B4D568306866}" sibTransId="{F38B8F20-976A-4CA4-B1A1-ECE17970F17E}"/>
    <dgm:cxn modelId="{C17A30DF-E854-4009-B58D-9FCF8A82B4CD}" srcId="{762BBBEE-C1F5-4ED9-8A98-56450753D8B4}" destId="{46ED3211-E6A8-4464-A646-7E568F3E1F61}" srcOrd="0" destOrd="0" parTransId="{55A40431-2563-4C31-8421-C4EDB06A7227}" sibTransId="{336F6247-F788-458B-B3EC-0ADED7FACF90}"/>
    <dgm:cxn modelId="{F04DD0EA-1F02-4463-AEDB-6425618B3E28}" type="presOf" srcId="{3F562077-D86F-4613-84AC-E493DADE7B25}" destId="{6B6A5968-60DC-4CB9-8D17-45147D1172B8}" srcOrd="0" destOrd="0" presId="urn:microsoft.com/office/officeart/2024/3/layout/hArchList1"/>
    <dgm:cxn modelId="{88188AF1-A8D5-454E-830F-7FC6A52B3598}" type="presOf" srcId="{E44F7E88-67BA-41AE-B68E-EE5A239BC281}" destId="{FA5E2B80-C1C9-43BC-A780-10AAB8395A22}" srcOrd="0" destOrd="0" presId="urn:microsoft.com/office/officeart/2024/3/layout/hArchList1"/>
    <dgm:cxn modelId="{33645EFA-796E-420F-8724-95589B479053}" srcId="{4427560D-3B61-4F9A-8A96-4E84978EB421}" destId="{2BCB5D7D-388B-4E14-B7C5-0D17A2D6559B}" srcOrd="3" destOrd="0" parTransId="{B0082699-34E0-4432-85CC-61BA3665EF97}" sibTransId="{EF888D64-B05B-49E8-8642-999350FCAC91}"/>
    <dgm:cxn modelId="{20A5413C-8373-4469-B85C-BDCB586C8C26}" type="presParOf" srcId="{DB374F4A-F851-482A-9CEE-FE862C907621}" destId="{C8CBF0DF-C3A3-4AFC-A1F1-95876421C7F3}" srcOrd="0" destOrd="0" presId="urn:microsoft.com/office/officeart/2024/3/layout/hArchList1"/>
    <dgm:cxn modelId="{FB39970C-156A-47B7-B97C-CF858008681A}" type="presParOf" srcId="{C8CBF0DF-C3A3-4AFC-A1F1-95876421C7F3}" destId="{795C2C7E-79A5-4D90-B661-3885583AE487}" srcOrd="0" destOrd="0" presId="urn:microsoft.com/office/officeart/2024/3/layout/hArchList1"/>
    <dgm:cxn modelId="{36B72AD0-711D-4D4D-9E96-50E513DDD668}" type="presParOf" srcId="{C8CBF0DF-C3A3-4AFC-A1F1-95876421C7F3}" destId="{E6CBC491-537A-4A1E-BDC5-81CE5CB4933B}" srcOrd="1" destOrd="0" presId="urn:microsoft.com/office/officeart/2024/3/layout/hArchList1"/>
    <dgm:cxn modelId="{0DAD0910-4E98-4483-9572-2C0176B46CDD}" type="presParOf" srcId="{DB374F4A-F851-482A-9CEE-FE862C907621}" destId="{D60782D9-2E28-46A8-B5FF-BEA7262A1F1E}" srcOrd="1" destOrd="0" presId="urn:microsoft.com/office/officeart/2024/3/layout/hArchList1"/>
    <dgm:cxn modelId="{6C46036A-6877-46E3-8B03-76116594EC57}" type="presParOf" srcId="{DB374F4A-F851-482A-9CEE-FE862C907621}" destId="{A34D9649-8A12-4082-943B-4970005B4F18}" srcOrd="2" destOrd="0" presId="urn:microsoft.com/office/officeart/2024/3/layout/hArchList1"/>
    <dgm:cxn modelId="{657CB574-F071-43C9-AD00-AA05C42FA072}" type="presParOf" srcId="{A34D9649-8A12-4082-943B-4970005B4F18}" destId="{6B6A5968-60DC-4CB9-8D17-45147D1172B8}" srcOrd="0" destOrd="0" presId="urn:microsoft.com/office/officeart/2024/3/layout/hArchList1"/>
    <dgm:cxn modelId="{E943331A-2B52-45BF-9CD7-126FE556118E}" type="presParOf" srcId="{A34D9649-8A12-4082-943B-4970005B4F18}" destId="{919E4AF1-0F19-48FF-AD1C-800AA94F76F9}" srcOrd="1" destOrd="0" presId="urn:microsoft.com/office/officeart/2024/3/layout/hArchList1"/>
    <dgm:cxn modelId="{396F2D48-564D-4B8B-AFBB-4851888F59FA}" type="presParOf" srcId="{DB374F4A-F851-482A-9CEE-FE862C907621}" destId="{9454C4E3-3FD0-49D0-A005-22BF613CA201}" srcOrd="3" destOrd="0" presId="urn:microsoft.com/office/officeart/2024/3/layout/hArchList1"/>
    <dgm:cxn modelId="{F3016249-3F5C-47D8-88C0-FE1B1E358C72}" type="presParOf" srcId="{DB374F4A-F851-482A-9CEE-FE862C907621}" destId="{79C26528-BA88-4DC0-89AC-064846BB1453}" srcOrd="4" destOrd="0" presId="urn:microsoft.com/office/officeart/2024/3/layout/hArchList1"/>
    <dgm:cxn modelId="{4F940007-9684-4057-B12D-4230297223F6}" type="presParOf" srcId="{79C26528-BA88-4DC0-89AC-064846BB1453}" destId="{90009468-0C4D-4CCC-9D2C-7279056DB7FD}" srcOrd="0" destOrd="0" presId="urn:microsoft.com/office/officeart/2024/3/layout/hArchList1"/>
    <dgm:cxn modelId="{0073A04D-EC1A-4EC6-9917-5EF3C0B01C14}" type="presParOf" srcId="{79C26528-BA88-4DC0-89AC-064846BB1453}" destId="{54D83819-251A-412B-A27B-768673CB3B96}" srcOrd="1" destOrd="0" presId="urn:microsoft.com/office/officeart/2024/3/layout/hArchList1"/>
    <dgm:cxn modelId="{C81534F3-3874-454A-810B-AAD066981DEE}" type="presParOf" srcId="{DB374F4A-F851-482A-9CEE-FE862C907621}" destId="{FA5E2B80-C1C9-43BC-A780-10AAB8395A22}" srcOrd="5" destOrd="0" presId="urn:microsoft.com/office/officeart/2024/3/layout/hArchList1"/>
    <dgm:cxn modelId="{B76D84DA-B656-4DD4-9FED-398FD4257FFD}" type="presParOf" srcId="{DB374F4A-F851-482A-9CEE-FE862C907621}" destId="{B988BB4D-5A71-463F-9DD2-02977E2320F7}" srcOrd="6" destOrd="0" presId="urn:microsoft.com/office/officeart/2024/3/layout/hArchList1"/>
    <dgm:cxn modelId="{5ACEB792-2805-464A-B973-5BABC3496498}" type="presParOf" srcId="{B988BB4D-5A71-463F-9DD2-02977E2320F7}" destId="{8530C2A5-767E-4390-8068-2D46898E2C11}" srcOrd="0" destOrd="0" presId="urn:microsoft.com/office/officeart/2024/3/layout/hArchList1"/>
    <dgm:cxn modelId="{5744C631-F119-429D-9D10-C88C23001135}" type="presParOf" srcId="{B988BB4D-5A71-463F-9DD2-02977E2320F7}" destId="{6694D196-48C4-41C8-BF1A-18A88E6ABF18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7213BD-7166-4DBF-8C96-FA57048529F1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AC92B5-2322-433B-A424-AB7B96048AE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Funcionamento dos Endpoints REST</a:t>
          </a:r>
        </a:p>
      </dgm:t>
    </dgm:pt>
    <dgm:pt modelId="{1F3058CD-3E1C-4940-B5DB-F4A228F16447}" type="parTrans" cxnId="{1673000C-F278-4153-B9FE-5F5BB8F4ADA4}">
      <dgm:prSet/>
      <dgm:spPr/>
      <dgm:t>
        <a:bodyPr/>
        <a:lstStyle/>
        <a:p>
          <a:endParaRPr lang="en-US"/>
        </a:p>
      </dgm:t>
    </dgm:pt>
    <dgm:pt modelId="{C71AE058-F880-4E0A-AF8E-ADEDB440B927}" type="sibTrans" cxnId="{1673000C-F278-4153-B9FE-5F5BB8F4ADA4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ADC159D6-8C66-4C89-A7C7-722F057D4E24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Endpoints REST representam recursos acessíveis via URLs específicas para operações em APIs.</a:t>
          </a:r>
        </a:p>
      </dgm:t>
    </dgm:pt>
    <dgm:pt modelId="{1759731B-A2B9-4407-BF20-8B0F88B72955}" type="parTrans" cxnId="{D827EC5E-C0B3-4AFB-B4D5-DE9CF875A71E}">
      <dgm:prSet/>
      <dgm:spPr/>
      <dgm:t>
        <a:bodyPr/>
        <a:lstStyle/>
        <a:p>
          <a:endParaRPr lang="en-US"/>
        </a:p>
      </dgm:t>
    </dgm:pt>
    <dgm:pt modelId="{22EFBB74-1E89-4FB4-B3EA-34F0F62E522D}" type="sibTrans" cxnId="{D827EC5E-C0B3-4AFB-B4D5-DE9CF875A71E}">
      <dgm:prSet/>
      <dgm:spPr/>
      <dgm:t>
        <a:bodyPr/>
        <a:lstStyle/>
        <a:p>
          <a:endParaRPr lang="en-US"/>
        </a:p>
      </dgm:t>
    </dgm:pt>
    <dgm:pt modelId="{2B527F7B-B4E6-4F2F-BDA9-5C0373B87E0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Verbos HTTP Utilizados</a:t>
          </a:r>
        </a:p>
      </dgm:t>
    </dgm:pt>
    <dgm:pt modelId="{C1A048C2-B64B-4D74-BCE8-1322021E6E36}" type="parTrans" cxnId="{DB19A4E7-7883-41E6-B17E-53B4BB11D235}">
      <dgm:prSet/>
      <dgm:spPr/>
      <dgm:t>
        <a:bodyPr/>
        <a:lstStyle/>
        <a:p>
          <a:endParaRPr lang="en-US"/>
        </a:p>
      </dgm:t>
    </dgm:pt>
    <dgm:pt modelId="{E2506F1C-479A-4E9C-8348-9ABA7FDF12C5}" type="sibTrans" cxnId="{DB19A4E7-7883-41E6-B17E-53B4BB11D235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BE8A4A48-FDFF-40F3-A348-89AD540758E9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Verbos como GET, POST, PUT e DELETE definem ações realizadas sobre os recursos da API.</a:t>
          </a:r>
        </a:p>
      </dgm:t>
    </dgm:pt>
    <dgm:pt modelId="{7FAE9D18-7A61-4BB2-9785-25C2EBB294B5}" type="parTrans" cxnId="{D65DD2F8-6C04-404B-8DB2-830164F8B1B4}">
      <dgm:prSet/>
      <dgm:spPr/>
      <dgm:t>
        <a:bodyPr/>
        <a:lstStyle/>
        <a:p>
          <a:endParaRPr lang="en-US"/>
        </a:p>
      </dgm:t>
    </dgm:pt>
    <dgm:pt modelId="{9546DFB0-A3D9-46DA-8C7C-174F5AC183A0}" type="sibTrans" cxnId="{D65DD2F8-6C04-404B-8DB2-830164F8B1B4}">
      <dgm:prSet/>
      <dgm:spPr/>
      <dgm:t>
        <a:bodyPr/>
        <a:lstStyle/>
        <a:p>
          <a:endParaRPr lang="en-US"/>
        </a:p>
      </dgm:t>
    </dgm:pt>
    <dgm:pt modelId="{013B0C67-4BF3-4393-97A6-0CA6CA111F5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Autenticação em Endpoints Privados</a:t>
          </a:r>
        </a:p>
      </dgm:t>
    </dgm:pt>
    <dgm:pt modelId="{23CAADBD-8F92-43B0-ACC2-395366825460}" type="parTrans" cxnId="{89EFFA32-4907-4BE2-A410-3345CCE128CD}">
      <dgm:prSet/>
      <dgm:spPr/>
      <dgm:t>
        <a:bodyPr/>
        <a:lstStyle/>
        <a:p>
          <a:endParaRPr lang="en-US"/>
        </a:p>
      </dgm:t>
    </dgm:pt>
    <dgm:pt modelId="{1253E5F6-2581-49F6-829F-C94B58B8ACFF}" type="sibTrans" cxnId="{89EFFA32-4907-4BE2-A410-3345CCE128CD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B675EDC4-3A2E-47D8-A567-20B2A6FE276D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Autenticação assegura segurança e controle de acesso em endpoints privados da API.</a:t>
          </a:r>
        </a:p>
      </dgm:t>
    </dgm:pt>
    <dgm:pt modelId="{1582E9E4-12DD-449B-A73D-2AA6F152C95E}" type="parTrans" cxnId="{D9CB9EC5-A503-4F23-B05B-614185EAC457}">
      <dgm:prSet/>
      <dgm:spPr/>
      <dgm:t>
        <a:bodyPr/>
        <a:lstStyle/>
        <a:p>
          <a:endParaRPr lang="en-US"/>
        </a:p>
      </dgm:t>
    </dgm:pt>
    <dgm:pt modelId="{619184B0-33E9-4843-9217-4959E4D9D62F}" type="sibTrans" cxnId="{D9CB9EC5-A503-4F23-B05B-614185EAC457}">
      <dgm:prSet/>
      <dgm:spPr/>
      <dgm:t>
        <a:bodyPr/>
        <a:lstStyle/>
        <a:p>
          <a:endParaRPr lang="en-US"/>
        </a:p>
      </dgm:t>
    </dgm:pt>
    <dgm:pt modelId="{F843466B-6201-4E40-B495-5CA12195F77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Relações entre Recursos</a:t>
          </a:r>
        </a:p>
      </dgm:t>
    </dgm:pt>
    <dgm:pt modelId="{05124161-285B-42E6-9E0D-264EED88E9CE}" type="parTrans" cxnId="{4B95DF39-76A2-4A59-9BCB-EA4E3A2CF5B8}">
      <dgm:prSet/>
      <dgm:spPr/>
      <dgm:t>
        <a:bodyPr/>
        <a:lstStyle/>
        <a:p>
          <a:endParaRPr lang="en-US"/>
        </a:p>
      </dgm:t>
    </dgm:pt>
    <dgm:pt modelId="{455C47E0-EC02-435D-9EBE-DED61E458D0F}" type="sibTrans" cxnId="{4B95DF39-76A2-4A59-9BCB-EA4E3A2CF5B8}">
      <dgm:prSet/>
      <dgm:spPr/>
      <dgm:t>
        <a:bodyPr/>
        <a:lstStyle/>
        <a:p>
          <a:endParaRPr lang="en-US"/>
        </a:p>
      </dgm:t>
    </dgm:pt>
    <dgm:pt modelId="{874E0E66-5F76-4B94-8CF1-6EA3E5CE6A76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Relações hierárquicas e associações 1:n entre recursos organizam dados na API.</a:t>
          </a:r>
        </a:p>
      </dgm:t>
    </dgm:pt>
    <dgm:pt modelId="{96F8AFDB-3BCF-4B4D-A14E-7A9E3F8A1D9B}" type="parTrans" cxnId="{56001FAA-0AD8-4A7C-8C29-5DA4F1258D16}">
      <dgm:prSet/>
      <dgm:spPr/>
      <dgm:t>
        <a:bodyPr/>
        <a:lstStyle/>
        <a:p>
          <a:endParaRPr lang="en-US"/>
        </a:p>
      </dgm:t>
    </dgm:pt>
    <dgm:pt modelId="{95ED3DEE-581E-4F6D-9C3C-E5C58D84812B}" type="sibTrans" cxnId="{56001FAA-0AD8-4A7C-8C29-5DA4F1258D16}">
      <dgm:prSet/>
      <dgm:spPr/>
      <dgm:t>
        <a:bodyPr/>
        <a:lstStyle/>
        <a:p>
          <a:endParaRPr lang="en-US"/>
        </a:p>
      </dgm:t>
    </dgm:pt>
    <dgm:pt modelId="{0CFA7803-94F5-401C-B265-F97A187ABA93}" type="pres">
      <dgm:prSet presAssocID="{5A7213BD-7166-4DBF-8C96-FA57048529F1}" presName="Name0" presStyleCnt="0">
        <dgm:presLayoutVars>
          <dgm:dir/>
          <dgm:resizeHandles val="exact"/>
        </dgm:presLayoutVars>
      </dgm:prSet>
      <dgm:spPr/>
    </dgm:pt>
    <dgm:pt modelId="{1712C377-8E36-4957-8126-7539A707160E}" type="pres">
      <dgm:prSet presAssocID="{EFAC92B5-2322-433B-A424-AB7B96048AEE}" presName="compNode" presStyleCnt="0"/>
      <dgm:spPr/>
    </dgm:pt>
    <dgm:pt modelId="{4ADA6F27-F5B2-42A8-B030-F626ECE52891}" type="pres">
      <dgm:prSet presAssocID="{EFAC92B5-2322-433B-A424-AB7B96048AEE}" presName="pictRect" presStyleLbl="revTx" presStyleIdx="0" presStyleCnt="8">
        <dgm:presLayoutVars>
          <dgm:chMax val="0"/>
          <dgm:bulletEnabled/>
        </dgm:presLayoutVars>
      </dgm:prSet>
      <dgm:spPr/>
    </dgm:pt>
    <dgm:pt modelId="{9725F9A6-1EFC-4688-8C1A-70744DD8042F}" type="pres">
      <dgm:prSet presAssocID="{EFAC92B5-2322-433B-A424-AB7B96048AEE}" presName="textRect" presStyleLbl="revTx" presStyleIdx="1" presStyleCnt="8">
        <dgm:presLayoutVars>
          <dgm:bulletEnabled/>
        </dgm:presLayoutVars>
      </dgm:prSet>
      <dgm:spPr/>
    </dgm:pt>
    <dgm:pt modelId="{3455F560-4F34-4F29-935B-9D26D12CCCFE}" type="pres">
      <dgm:prSet presAssocID="{C71AE058-F880-4E0A-AF8E-ADEDB440B927}" presName="sibTrans" presStyleLbl="sibTrans2D1" presStyleIdx="0" presStyleCnt="0"/>
      <dgm:spPr/>
    </dgm:pt>
    <dgm:pt modelId="{BA32479F-11B4-4884-A1CE-6363EE0C7BCD}" type="pres">
      <dgm:prSet presAssocID="{2B527F7B-B4E6-4F2F-BDA9-5C0373B87E0E}" presName="compNode" presStyleCnt="0"/>
      <dgm:spPr/>
    </dgm:pt>
    <dgm:pt modelId="{CE1720A5-6B11-4BB5-A9CE-5226CAA592DC}" type="pres">
      <dgm:prSet presAssocID="{2B527F7B-B4E6-4F2F-BDA9-5C0373B87E0E}" presName="pictRect" presStyleLbl="revTx" presStyleIdx="2" presStyleCnt="8">
        <dgm:presLayoutVars>
          <dgm:chMax val="0"/>
          <dgm:bulletEnabled/>
        </dgm:presLayoutVars>
      </dgm:prSet>
      <dgm:spPr/>
    </dgm:pt>
    <dgm:pt modelId="{8CD5166D-359C-42AD-9B3B-06601807E979}" type="pres">
      <dgm:prSet presAssocID="{2B527F7B-B4E6-4F2F-BDA9-5C0373B87E0E}" presName="textRect" presStyleLbl="revTx" presStyleIdx="3" presStyleCnt="8">
        <dgm:presLayoutVars>
          <dgm:bulletEnabled/>
        </dgm:presLayoutVars>
      </dgm:prSet>
      <dgm:spPr/>
    </dgm:pt>
    <dgm:pt modelId="{A8C60F67-B02F-4D4D-AB05-F8EA565F81F5}" type="pres">
      <dgm:prSet presAssocID="{E2506F1C-479A-4E9C-8348-9ABA7FDF12C5}" presName="sibTrans" presStyleLbl="sibTrans2D1" presStyleIdx="0" presStyleCnt="0"/>
      <dgm:spPr/>
    </dgm:pt>
    <dgm:pt modelId="{D640968D-9BF2-4FE6-8160-0652401BFCC5}" type="pres">
      <dgm:prSet presAssocID="{013B0C67-4BF3-4393-97A6-0CA6CA111F54}" presName="compNode" presStyleCnt="0"/>
      <dgm:spPr/>
    </dgm:pt>
    <dgm:pt modelId="{696A00DC-BC85-4C24-815E-76BCE6B1428E}" type="pres">
      <dgm:prSet presAssocID="{013B0C67-4BF3-4393-97A6-0CA6CA111F54}" presName="pictRect" presStyleLbl="revTx" presStyleIdx="4" presStyleCnt="8">
        <dgm:presLayoutVars>
          <dgm:chMax val="0"/>
          <dgm:bulletEnabled/>
        </dgm:presLayoutVars>
      </dgm:prSet>
      <dgm:spPr/>
    </dgm:pt>
    <dgm:pt modelId="{199C05B2-A907-469E-9A80-EC319C0D7C9E}" type="pres">
      <dgm:prSet presAssocID="{013B0C67-4BF3-4393-97A6-0CA6CA111F54}" presName="textRect" presStyleLbl="revTx" presStyleIdx="5" presStyleCnt="8">
        <dgm:presLayoutVars>
          <dgm:bulletEnabled/>
        </dgm:presLayoutVars>
      </dgm:prSet>
      <dgm:spPr/>
    </dgm:pt>
    <dgm:pt modelId="{3C54ED71-940A-4027-A91D-6997110FF54D}" type="pres">
      <dgm:prSet presAssocID="{1253E5F6-2581-49F6-829F-C94B58B8ACFF}" presName="sibTrans" presStyleLbl="sibTrans2D1" presStyleIdx="0" presStyleCnt="0"/>
      <dgm:spPr/>
    </dgm:pt>
    <dgm:pt modelId="{4DDBA771-AABF-4FD4-BC53-4A86FACB61A0}" type="pres">
      <dgm:prSet presAssocID="{F843466B-6201-4E40-B495-5CA12195F77F}" presName="compNode" presStyleCnt="0"/>
      <dgm:spPr/>
    </dgm:pt>
    <dgm:pt modelId="{F5C3A267-E2A3-46C7-A6D0-4AF7724BB4FD}" type="pres">
      <dgm:prSet presAssocID="{F843466B-6201-4E40-B495-5CA12195F77F}" presName="pictRect" presStyleLbl="revTx" presStyleIdx="6" presStyleCnt="8">
        <dgm:presLayoutVars>
          <dgm:chMax val="0"/>
          <dgm:bulletEnabled/>
        </dgm:presLayoutVars>
      </dgm:prSet>
      <dgm:spPr/>
    </dgm:pt>
    <dgm:pt modelId="{E46E7E59-63AD-4B6E-9E2B-58F8ED8CCD9E}" type="pres">
      <dgm:prSet presAssocID="{F843466B-6201-4E40-B495-5CA12195F77F}" presName="textRect" presStyleLbl="revTx" presStyleIdx="7" presStyleCnt="8">
        <dgm:presLayoutVars>
          <dgm:bulletEnabled/>
        </dgm:presLayoutVars>
      </dgm:prSet>
      <dgm:spPr/>
    </dgm:pt>
  </dgm:ptLst>
  <dgm:cxnLst>
    <dgm:cxn modelId="{1673000C-F278-4153-B9FE-5F5BB8F4ADA4}" srcId="{5A7213BD-7166-4DBF-8C96-FA57048529F1}" destId="{EFAC92B5-2322-433B-A424-AB7B96048AEE}" srcOrd="0" destOrd="0" parTransId="{1F3058CD-3E1C-4940-B5DB-F4A228F16447}" sibTransId="{C71AE058-F880-4E0A-AF8E-ADEDB440B927}"/>
    <dgm:cxn modelId="{F582B323-07CC-45F5-81CD-7DB4B5F0BDEA}" type="presOf" srcId="{BE8A4A48-FDFF-40F3-A348-89AD540758E9}" destId="{8CD5166D-359C-42AD-9B3B-06601807E979}" srcOrd="0" destOrd="0" presId="urn:microsoft.com/office/officeart/2024/3/layout/hArchList1"/>
    <dgm:cxn modelId="{89EFFA32-4907-4BE2-A410-3345CCE128CD}" srcId="{5A7213BD-7166-4DBF-8C96-FA57048529F1}" destId="{013B0C67-4BF3-4393-97A6-0CA6CA111F54}" srcOrd="2" destOrd="0" parTransId="{23CAADBD-8F92-43B0-ACC2-395366825460}" sibTransId="{1253E5F6-2581-49F6-829F-C94B58B8ACFF}"/>
    <dgm:cxn modelId="{4B95DF39-76A2-4A59-9BCB-EA4E3A2CF5B8}" srcId="{5A7213BD-7166-4DBF-8C96-FA57048529F1}" destId="{F843466B-6201-4E40-B495-5CA12195F77F}" srcOrd="3" destOrd="0" parTransId="{05124161-285B-42E6-9E0D-264EED88E9CE}" sibTransId="{455C47E0-EC02-435D-9EBE-DED61E458D0F}"/>
    <dgm:cxn modelId="{D827EC5E-C0B3-4AFB-B4D5-DE9CF875A71E}" srcId="{EFAC92B5-2322-433B-A424-AB7B96048AEE}" destId="{ADC159D6-8C66-4C89-A7C7-722F057D4E24}" srcOrd="0" destOrd="0" parTransId="{1759731B-A2B9-4407-BF20-8B0F88B72955}" sibTransId="{22EFBB74-1E89-4FB4-B3EA-34F0F62E522D}"/>
    <dgm:cxn modelId="{15EA6041-5153-45D3-9730-3ADA71BEB7E3}" type="presOf" srcId="{013B0C67-4BF3-4393-97A6-0CA6CA111F54}" destId="{696A00DC-BC85-4C24-815E-76BCE6B1428E}" srcOrd="0" destOrd="0" presId="urn:microsoft.com/office/officeart/2024/3/layout/hArchList1"/>
    <dgm:cxn modelId="{4B5A184D-E94E-43A6-A537-347099524BEB}" type="presOf" srcId="{C71AE058-F880-4E0A-AF8E-ADEDB440B927}" destId="{3455F560-4F34-4F29-935B-9D26D12CCCFE}" srcOrd="0" destOrd="0" presId="urn:microsoft.com/office/officeart/2024/3/layout/hArchList1"/>
    <dgm:cxn modelId="{50DCED57-6E06-4F1F-845B-469A21B55E2A}" type="presOf" srcId="{E2506F1C-479A-4E9C-8348-9ABA7FDF12C5}" destId="{A8C60F67-B02F-4D4D-AB05-F8EA565F81F5}" srcOrd="0" destOrd="0" presId="urn:microsoft.com/office/officeart/2024/3/layout/hArchList1"/>
    <dgm:cxn modelId="{2CA68358-9A9D-4B9E-A8B7-46D24EF56320}" type="presOf" srcId="{ADC159D6-8C66-4C89-A7C7-722F057D4E24}" destId="{9725F9A6-1EFC-4688-8C1A-70744DD8042F}" srcOrd="0" destOrd="0" presId="urn:microsoft.com/office/officeart/2024/3/layout/hArchList1"/>
    <dgm:cxn modelId="{77AF7E83-9616-4062-8FA6-A460AA60E3E2}" type="presOf" srcId="{F843466B-6201-4E40-B495-5CA12195F77F}" destId="{F5C3A267-E2A3-46C7-A6D0-4AF7724BB4FD}" srcOrd="0" destOrd="0" presId="urn:microsoft.com/office/officeart/2024/3/layout/hArchList1"/>
    <dgm:cxn modelId="{4F271095-5A85-4AC0-8982-0D735DBF8616}" type="presOf" srcId="{874E0E66-5F76-4B94-8CF1-6EA3E5CE6A76}" destId="{E46E7E59-63AD-4B6E-9E2B-58F8ED8CCD9E}" srcOrd="0" destOrd="0" presId="urn:microsoft.com/office/officeart/2024/3/layout/hArchList1"/>
    <dgm:cxn modelId="{950B7BA6-80DB-49EB-B82C-816F6B8EE4D4}" type="presOf" srcId="{2B527F7B-B4E6-4F2F-BDA9-5C0373B87E0E}" destId="{CE1720A5-6B11-4BB5-A9CE-5226CAA592DC}" srcOrd="0" destOrd="0" presId="urn:microsoft.com/office/officeart/2024/3/layout/hArchList1"/>
    <dgm:cxn modelId="{8AD3CBA7-A8A1-42F8-BA25-3A66E85A93B8}" type="presOf" srcId="{1253E5F6-2581-49F6-829F-C94B58B8ACFF}" destId="{3C54ED71-940A-4027-A91D-6997110FF54D}" srcOrd="0" destOrd="0" presId="urn:microsoft.com/office/officeart/2024/3/layout/hArchList1"/>
    <dgm:cxn modelId="{56001FAA-0AD8-4A7C-8C29-5DA4F1258D16}" srcId="{F843466B-6201-4E40-B495-5CA12195F77F}" destId="{874E0E66-5F76-4B94-8CF1-6EA3E5CE6A76}" srcOrd="0" destOrd="0" parTransId="{96F8AFDB-3BCF-4B4D-A14E-7A9E3F8A1D9B}" sibTransId="{95ED3DEE-581E-4F6D-9C3C-E5C58D84812B}"/>
    <dgm:cxn modelId="{DCEC3DB3-060B-4185-9145-1B7BCBF9C9B3}" type="presOf" srcId="{5A7213BD-7166-4DBF-8C96-FA57048529F1}" destId="{0CFA7803-94F5-401C-B265-F97A187ABA93}" srcOrd="0" destOrd="0" presId="urn:microsoft.com/office/officeart/2024/3/layout/hArchList1"/>
    <dgm:cxn modelId="{D9CB9EC5-A503-4F23-B05B-614185EAC457}" srcId="{013B0C67-4BF3-4393-97A6-0CA6CA111F54}" destId="{B675EDC4-3A2E-47D8-A567-20B2A6FE276D}" srcOrd="0" destOrd="0" parTransId="{1582E9E4-12DD-449B-A73D-2AA6F152C95E}" sibTransId="{619184B0-33E9-4843-9217-4959E4D9D62F}"/>
    <dgm:cxn modelId="{DB19A4E7-7883-41E6-B17E-53B4BB11D235}" srcId="{5A7213BD-7166-4DBF-8C96-FA57048529F1}" destId="{2B527F7B-B4E6-4F2F-BDA9-5C0373B87E0E}" srcOrd="1" destOrd="0" parTransId="{C1A048C2-B64B-4D74-BCE8-1322021E6E36}" sibTransId="{E2506F1C-479A-4E9C-8348-9ABA7FDF12C5}"/>
    <dgm:cxn modelId="{BB1E41F2-9102-41DC-B43E-38DBE02470C5}" type="presOf" srcId="{EFAC92B5-2322-433B-A424-AB7B96048AEE}" destId="{4ADA6F27-F5B2-42A8-B030-F626ECE52891}" srcOrd="0" destOrd="0" presId="urn:microsoft.com/office/officeart/2024/3/layout/hArchList1"/>
    <dgm:cxn modelId="{D65DD2F8-6C04-404B-8DB2-830164F8B1B4}" srcId="{2B527F7B-B4E6-4F2F-BDA9-5C0373B87E0E}" destId="{BE8A4A48-FDFF-40F3-A348-89AD540758E9}" srcOrd="0" destOrd="0" parTransId="{7FAE9D18-7A61-4BB2-9785-25C2EBB294B5}" sibTransId="{9546DFB0-A3D9-46DA-8C7C-174F5AC183A0}"/>
    <dgm:cxn modelId="{719FBCFD-CBCE-4A5E-B925-0F79BE355D4B}" type="presOf" srcId="{B675EDC4-3A2E-47D8-A567-20B2A6FE276D}" destId="{199C05B2-A907-469E-9A80-EC319C0D7C9E}" srcOrd="0" destOrd="0" presId="urn:microsoft.com/office/officeart/2024/3/layout/hArchList1"/>
    <dgm:cxn modelId="{ABEAEDA0-F120-4810-B661-FC618A7FB3E8}" type="presParOf" srcId="{0CFA7803-94F5-401C-B265-F97A187ABA93}" destId="{1712C377-8E36-4957-8126-7539A707160E}" srcOrd="0" destOrd="0" presId="urn:microsoft.com/office/officeart/2024/3/layout/hArchList1"/>
    <dgm:cxn modelId="{030F4927-640B-4C84-BC0C-174CB9BCF777}" type="presParOf" srcId="{1712C377-8E36-4957-8126-7539A707160E}" destId="{4ADA6F27-F5B2-42A8-B030-F626ECE52891}" srcOrd="0" destOrd="0" presId="urn:microsoft.com/office/officeart/2024/3/layout/hArchList1"/>
    <dgm:cxn modelId="{C52A9F0C-113F-4A0B-84A5-36C1EF658DED}" type="presParOf" srcId="{1712C377-8E36-4957-8126-7539A707160E}" destId="{9725F9A6-1EFC-4688-8C1A-70744DD8042F}" srcOrd="1" destOrd="0" presId="urn:microsoft.com/office/officeart/2024/3/layout/hArchList1"/>
    <dgm:cxn modelId="{E5A93503-9191-4F63-896F-7E293D849140}" type="presParOf" srcId="{0CFA7803-94F5-401C-B265-F97A187ABA93}" destId="{3455F560-4F34-4F29-935B-9D26D12CCCFE}" srcOrd="1" destOrd="0" presId="urn:microsoft.com/office/officeart/2024/3/layout/hArchList1"/>
    <dgm:cxn modelId="{5C4C021D-AFBA-49EC-B1C7-DBD64B4A4405}" type="presParOf" srcId="{0CFA7803-94F5-401C-B265-F97A187ABA93}" destId="{BA32479F-11B4-4884-A1CE-6363EE0C7BCD}" srcOrd="2" destOrd="0" presId="urn:microsoft.com/office/officeart/2024/3/layout/hArchList1"/>
    <dgm:cxn modelId="{92D95C2A-C994-4C14-97D9-AD7529EC8F8A}" type="presParOf" srcId="{BA32479F-11B4-4884-A1CE-6363EE0C7BCD}" destId="{CE1720A5-6B11-4BB5-A9CE-5226CAA592DC}" srcOrd="0" destOrd="0" presId="urn:microsoft.com/office/officeart/2024/3/layout/hArchList1"/>
    <dgm:cxn modelId="{11A294ED-BADE-45E9-827A-74F08E607E9F}" type="presParOf" srcId="{BA32479F-11B4-4884-A1CE-6363EE0C7BCD}" destId="{8CD5166D-359C-42AD-9B3B-06601807E979}" srcOrd="1" destOrd="0" presId="urn:microsoft.com/office/officeart/2024/3/layout/hArchList1"/>
    <dgm:cxn modelId="{F7204F0E-49C6-49FC-98E9-B09C1E17DA23}" type="presParOf" srcId="{0CFA7803-94F5-401C-B265-F97A187ABA93}" destId="{A8C60F67-B02F-4D4D-AB05-F8EA565F81F5}" srcOrd="3" destOrd="0" presId="urn:microsoft.com/office/officeart/2024/3/layout/hArchList1"/>
    <dgm:cxn modelId="{EEAC56C2-2777-42C0-9A36-94DC27DAFDB2}" type="presParOf" srcId="{0CFA7803-94F5-401C-B265-F97A187ABA93}" destId="{D640968D-9BF2-4FE6-8160-0652401BFCC5}" srcOrd="4" destOrd="0" presId="urn:microsoft.com/office/officeart/2024/3/layout/hArchList1"/>
    <dgm:cxn modelId="{DB6412C9-66B4-42B2-A692-53B21C20A038}" type="presParOf" srcId="{D640968D-9BF2-4FE6-8160-0652401BFCC5}" destId="{696A00DC-BC85-4C24-815E-76BCE6B1428E}" srcOrd="0" destOrd="0" presId="urn:microsoft.com/office/officeart/2024/3/layout/hArchList1"/>
    <dgm:cxn modelId="{5C2349AD-37CF-4770-A60D-100F6E3210DB}" type="presParOf" srcId="{D640968D-9BF2-4FE6-8160-0652401BFCC5}" destId="{199C05B2-A907-469E-9A80-EC319C0D7C9E}" srcOrd="1" destOrd="0" presId="urn:microsoft.com/office/officeart/2024/3/layout/hArchList1"/>
    <dgm:cxn modelId="{F16F746B-CF8E-4293-92FB-26078C81AA8D}" type="presParOf" srcId="{0CFA7803-94F5-401C-B265-F97A187ABA93}" destId="{3C54ED71-940A-4027-A91D-6997110FF54D}" srcOrd="5" destOrd="0" presId="urn:microsoft.com/office/officeart/2024/3/layout/hArchList1"/>
    <dgm:cxn modelId="{F426685A-54C3-47E3-81B9-B6850EA95359}" type="presParOf" srcId="{0CFA7803-94F5-401C-B265-F97A187ABA93}" destId="{4DDBA771-AABF-4FD4-BC53-4A86FACB61A0}" srcOrd="6" destOrd="0" presId="urn:microsoft.com/office/officeart/2024/3/layout/hArchList1"/>
    <dgm:cxn modelId="{29B6A8DE-4E77-4139-9131-02B6517C1C00}" type="presParOf" srcId="{4DDBA771-AABF-4FD4-BC53-4A86FACB61A0}" destId="{F5C3A267-E2A3-46C7-A6D0-4AF7724BB4FD}" srcOrd="0" destOrd="0" presId="urn:microsoft.com/office/officeart/2024/3/layout/hArchList1"/>
    <dgm:cxn modelId="{F963024B-068F-4F1B-B111-156004C226D4}" type="presParOf" srcId="{4DDBA771-AABF-4FD4-BC53-4A86FACB61A0}" destId="{E46E7E59-63AD-4B6E-9E2B-58F8ED8CCD9E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74D5F83-FF8A-44EB-BE5C-D3A3D9859782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62CDE4-2446-41DD-BCA7-52550385B42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Arquitetura REST e Dados JSON</a:t>
          </a:r>
        </a:p>
      </dgm:t>
    </dgm:pt>
    <dgm:pt modelId="{ED6B6DBB-9412-4BF6-9D00-0D06E2B98337}" type="parTrans" cxnId="{D74EC5D8-A9E6-44B4-9A24-600A413FE2A9}">
      <dgm:prSet/>
      <dgm:spPr/>
      <dgm:t>
        <a:bodyPr/>
        <a:lstStyle/>
        <a:p>
          <a:endParaRPr lang="en-US"/>
        </a:p>
      </dgm:t>
    </dgm:pt>
    <dgm:pt modelId="{951CDFA7-A127-4649-9B08-629FD6165B12}" type="sibTrans" cxnId="{D74EC5D8-A9E6-44B4-9A24-600A413FE2A9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FFE0686F-A2BB-41E1-BA24-3FE26626C22E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Binance Spot API utiliza arquitetura REST e oferece respostas no formato JSON para fácil integração e interoperabilidade.</a:t>
          </a:r>
        </a:p>
      </dgm:t>
    </dgm:pt>
    <dgm:pt modelId="{F8178B7B-0D79-43B8-B092-00B75461ECDA}" type="parTrans" cxnId="{B92168CB-A944-40E2-84A2-8CDEEB3332D5}">
      <dgm:prSet/>
      <dgm:spPr/>
      <dgm:t>
        <a:bodyPr/>
        <a:lstStyle/>
        <a:p>
          <a:endParaRPr lang="en-US"/>
        </a:p>
      </dgm:t>
    </dgm:pt>
    <dgm:pt modelId="{2C228663-7539-49B4-B66E-106026BA998F}" type="sibTrans" cxnId="{B92168CB-A944-40E2-84A2-8CDEEB3332D5}">
      <dgm:prSet/>
      <dgm:spPr/>
      <dgm:t>
        <a:bodyPr/>
        <a:lstStyle/>
        <a:p>
          <a:endParaRPr lang="en-US"/>
        </a:p>
      </dgm:t>
    </dgm:pt>
    <dgm:pt modelId="{B509E370-0FE3-49EB-8433-9230D85510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Endpoints Públicos e Privados</a:t>
          </a:r>
        </a:p>
      </dgm:t>
    </dgm:pt>
    <dgm:pt modelId="{3C38EB69-5FBD-475F-9C3D-DD5C7C80D01F}" type="parTrans" cxnId="{FC9F740B-A9C5-49B2-AB72-723E9394E375}">
      <dgm:prSet/>
      <dgm:spPr/>
      <dgm:t>
        <a:bodyPr/>
        <a:lstStyle/>
        <a:p>
          <a:endParaRPr lang="en-US"/>
        </a:p>
      </dgm:t>
    </dgm:pt>
    <dgm:pt modelId="{8DE27BF7-851E-4800-A7D6-643708251880}" type="sibTrans" cxnId="{FC9F740B-A9C5-49B2-AB72-723E9394E375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C4AE8E23-FA90-436A-B738-9577F2039D58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API possui endpoints públicos para consultas gerais e privados que exigem autenticação para operações sensíveis.</a:t>
          </a:r>
        </a:p>
      </dgm:t>
    </dgm:pt>
    <dgm:pt modelId="{78DE24CA-A901-49B8-896E-A9CD9C6BA37D}" type="parTrans" cxnId="{6CAFCC4C-49EF-47A5-B134-A9F5CAAF5135}">
      <dgm:prSet/>
      <dgm:spPr/>
      <dgm:t>
        <a:bodyPr/>
        <a:lstStyle/>
        <a:p>
          <a:endParaRPr lang="en-US"/>
        </a:p>
      </dgm:t>
    </dgm:pt>
    <dgm:pt modelId="{3CD0CB6F-026C-4B21-98DE-53F4B3DD5F1D}" type="sibTrans" cxnId="{6CAFCC4C-49EF-47A5-B134-A9F5CAAF5135}">
      <dgm:prSet/>
      <dgm:spPr/>
      <dgm:t>
        <a:bodyPr/>
        <a:lstStyle/>
        <a:p>
          <a:endParaRPr lang="en-US"/>
        </a:p>
      </dgm:t>
    </dgm:pt>
    <dgm:pt modelId="{C121CF63-C676-4F38-A32F-EFB846A2864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Segurança com Autenticação</a:t>
          </a:r>
        </a:p>
      </dgm:t>
    </dgm:pt>
    <dgm:pt modelId="{7176E073-5002-417C-A574-44C7038B0379}" type="parTrans" cxnId="{8F5D6654-0D1F-4376-B54E-BBEE6F683930}">
      <dgm:prSet/>
      <dgm:spPr/>
      <dgm:t>
        <a:bodyPr/>
        <a:lstStyle/>
        <a:p>
          <a:endParaRPr lang="en-US"/>
        </a:p>
      </dgm:t>
    </dgm:pt>
    <dgm:pt modelId="{B703104E-CF43-424F-8749-208F1CCF9111}" type="sibTrans" cxnId="{8F5D6654-0D1F-4376-B54E-BBEE6F683930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429BB483-C416-423F-85A8-44EAFECA6260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Endpoints privados usam API Key e assinatura HMAC SHA256 para garantir segurança em transações sensíveis.</a:t>
          </a:r>
        </a:p>
      </dgm:t>
    </dgm:pt>
    <dgm:pt modelId="{8148F8E0-297B-4164-ACF1-0C74A6C614AD}" type="parTrans" cxnId="{703F381F-4AFE-4558-853D-C6F25E53B210}">
      <dgm:prSet/>
      <dgm:spPr/>
      <dgm:t>
        <a:bodyPr/>
        <a:lstStyle/>
        <a:p>
          <a:endParaRPr lang="en-US"/>
        </a:p>
      </dgm:t>
    </dgm:pt>
    <dgm:pt modelId="{76BF2297-9FE7-4251-A1B7-450EC41C939A}" type="sibTrans" cxnId="{703F381F-4AFE-4558-853D-C6F25E53B210}">
      <dgm:prSet/>
      <dgm:spPr/>
      <dgm:t>
        <a:bodyPr/>
        <a:lstStyle/>
        <a:p>
          <a:endParaRPr lang="en-US"/>
        </a:p>
      </dgm:t>
    </dgm:pt>
    <dgm:pt modelId="{2AE257FC-4AC4-468D-8877-11D5A68910C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Documentação e Boas Práticas</a:t>
          </a:r>
        </a:p>
      </dgm:t>
    </dgm:pt>
    <dgm:pt modelId="{9E568F16-A8AE-41EB-986B-36D7F6DEFC56}" type="parTrans" cxnId="{04E39E82-C74C-45AB-B61F-1C42A2DAFE3B}">
      <dgm:prSet/>
      <dgm:spPr/>
      <dgm:t>
        <a:bodyPr/>
        <a:lstStyle/>
        <a:p>
          <a:endParaRPr lang="en-US"/>
        </a:p>
      </dgm:t>
    </dgm:pt>
    <dgm:pt modelId="{057E320C-FAFF-4721-A0D7-85160198E2F0}" type="sibTrans" cxnId="{04E39E82-C74C-45AB-B61F-1C42A2DAFE3B}">
      <dgm:prSet/>
      <dgm:spPr/>
      <dgm:t>
        <a:bodyPr/>
        <a:lstStyle/>
        <a:p>
          <a:endParaRPr lang="en-US"/>
        </a:p>
      </dgm:t>
    </dgm:pt>
    <dgm:pt modelId="{46C695B1-488D-452A-A519-46B5E6F2A655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API é bem documentada e segue boas práticas de design, facilitando o uso por desenvolvedores e empresas.</a:t>
          </a:r>
        </a:p>
      </dgm:t>
    </dgm:pt>
    <dgm:pt modelId="{0299E717-5CA6-425C-A7ED-018429EE90EB}" type="parTrans" cxnId="{D8D61E9D-66CC-4C9B-80CF-C04ADF27A484}">
      <dgm:prSet/>
      <dgm:spPr/>
      <dgm:t>
        <a:bodyPr/>
        <a:lstStyle/>
        <a:p>
          <a:endParaRPr lang="en-US"/>
        </a:p>
      </dgm:t>
    </dgm:pt>
    <dgm:pt modelId="{1CA1ADDD-13E3-4557-A38A-E00E6B5C9C5B}" type="sibTrans" cxnId="{D8D61E9D-66CC-4C9B-80CF-C04ADF27A484}">
      <dgm:prSet/>
      <dgm:spPr/>
      <dgm:t>
        <a:bodyPr/>
        <a:lstStyle/>
        <a:p>
          <a:endParaRPr lang="en-US"/>
        </a:p>
      </dgm:t>
    </dgm:pt>
    <dgm:pt modelId="{A9B2FAE0-23A7-47BD-9D04-C3C804B92F1F}" type="pres">
      <dgm:prSet presAssocID="{B74D5F83-FF8A-44EB-BE5C-D3A3D9859782}" presName="Name0" presStyleCnt="0">
        <dgm:presLayoutVars>
          <dgm:dir/>
          <dgm:resizeHandles val="exact"/>
        </dgm:presLayoutVars>
      </dgm:prSet>
      <dgm:spPr/>
    </dgm:pt>
    <dgm:pt modelId="{28E3A16E-1FAF-4B30-87E5-A62303203A1D}" type="pres">
      <dgm:prSet presAssocID="{8362CDE4-2446-41DD-BCA7-52550385B42D}" presName="compNode" presStyleCnt="0"/>
      <dgm:spPr/>
    </dgm:pt>
    <dgm:pt modelId="{312A2BA7-3C44-4C22-9790-EBFE1389F46C}" type="pres">
      <dgm:prSet presAssocID="{8362CDE4-2446-41DD-BCA7-52550385B42D}" presName="pictRect" presStyleLbl="revTx" presStyleIdx="0" presStyleCnt="8">
        <dgm:presLayoutVars>
          <dgm:chMax val="0"/>
          <dgm:bulletEnabled/>
        </dgm:presLayoutVars>
      </dgm:prSet>
      <dgm:spPr/>
    </dgm:pt>
    <dgm:pt modelId="{DC20DD34-8C8E-4CF6-ADA9-D73F8950214C}" type="pres">
      <dgm:prSet presAssocID="{8362CDE4-2446-41DD-BCA7-52550385B42D}" presName="textRect" presStyleLbl="revTx" presStyleIdx="1" presStyleCnt="8">
        <dgm:presLayoutVars>
          <dgm:bulletEnabled/>
        </dgm:presLayoutVars>
      </dgm:prSet>
      <dgm:spPr/>
    </dgm:pt>
    <dgm:pt modelId="{6D08EE5F-7329-42FC-B2C7-4D82378DD39C}" type="pres">
      <dgm:prSet presAssocID="{951CDFA7-A127-4649-9B08-629FD6165B12}" presName="sibTrans" presStyleLbl="sibTrans2D1" presStyleIdx="0" presStyleCnt="0"/>
      <dgm:spPr/>
    </dgm:pt>
    <dgm:pt modelId="{237B2324-30B7-43E2-AFAA-F3A07B2B5899}" type="pres">
      <dgm:prSet presAssocID="{B509E370-0FE3-49EB-8433-9230D855103B}" presName="compNode" presStyleCnt="0"/>
      <dgm:spPr/>
    </dgm:pt>
    <dgm:pt modelId="{5B279D19-6F0D-4B04-89E9-21E324015BB4}" type="pres">
      <dgm:prSet presAssocID="{B509E370-0FE3-49EB-8433-9230D855103B}" presName="pictRect" presStyleLbl="revTx" presStyleIdx="2" presStyleCnt="8">
        <dgm:presLayoutVars>
          <dgm:chMax val="0"/>
          <dgm:bulletEnabled/>
        </dgm:presLayoutVars>
      </dgm:prSet>
      <dgm:spPr/>
    </dgm:pt>
    <dgm:pt modelId="{41D6E56C-D91B-4E99-B946-9F56319D14C7}" type="pres">
      <dgm:prSet presAssocID="{B509E370-0FE3-49EB-8433-9230D855103B}" presName="textRect" presStyleLbl="revTx" presStyleIdx="3" presStyleCnt="8">
        <dgm:presLayoutVars>
          <dgm:bulletEnabled/>
        </dgm:presLayoutVars>
      </dgm:prSet>
      <dgm:spPr/>
    </dgm:pt>
    <dgm:pt modelId="{DE8020FE-9409-40C2-9329-72F193586D4A}" type="pres">
      <dgm:prSet presAssocID="{8DE27BF7-851E-4800-A7D6-643708251880}" presName="sibTrans" presStyleLbl="sibTrans2D1" presStyleIdx="0" presStyleCnt="0"/>
      <dgm:spPr/>
    </dgm:pt>
    <dgm:pt modelId="{D4723480-9476-4B5D-B05B-F023799872F2}" type="pres">
      <dgm:prSet presAssocID="{C121CF63-C676-4F38-A32F-EFB846A2864E}" presName="compNode" presStyleCnt="0"/>
      <dgm:spPr/>
    </dgm:pt>
    <dgm:pt modelId="{B1ABA1CE-C403-4D73-BE62-20C3B504E3C6}" type="pres">
      <dgm:prSet presAssocID="{C121CF63-C676-4F38-A32F-EFB846A2864E}" presName="pictRect" presStyleLbl="revTx" presStyleIdx="4" presStyleCnt="8">
        <dgm:presLayoutVars>
          <dgm:chMax val="0"/>
          <dgm:bulletEnabled/>
        </dgm:presLayoutVars>
      </dgm:prSet>
      <dgm:spPr/>
    </dgm:pt>
    <dgm:pt modelId="{4275DA63-3B0C-49B7-B1F4-FE676EC23A82}" type="pres">
      <dgm:prSet presAssocID="{C121CF63-C676-4F38-A32F-EFB846A2864E}" presName="textRect" presStyleLbl="revTx" presStyleIdx="5" presStyleCnt="8">
        <dgm:presLayoutVars>
          <dgm:bulletEnabled/>
        </dgm:presLayoutVars>
      </dgm:prSet>
      <dgm:spPr/>
    </dgm:pt>
    <dgm:pt modelId="{5B1551D3-0678-4F0E-99C4-65AC7DD2B656}" type="pres">
      <dgm:prSet presAssocID="{B703104E-CF43-424F-8749-208F1CCF9111}" presName="sibTrans" presStyleLbl="sibTrans2D1" presStyleIdx="0" presStyleCnt="0"/>
      <dgm:spPr/>
    </dgm:pt>
    <dgm:pt modelId="{EADA5871-B011-40A6-8B66-14DA056D7754}" type="pres">
      <dgm:prSet presAssocID="{2AE257FC-4AC4-468D-8877-11D5A68910C7}" presName="compNode" presStyleCnt="0"/>
      <dgm:spPr/>
    </dgm:pt>
    <dgm:pt modelId="{5BBC6EFB-C28A-4AB1-8890-55CE6517F32F}" type="pres">
      <dgm:prSet presAssocID="{2AE257FC-4AC4-468D-8877-11D5A68910C7}" presName="pictRect" presStyleLbl="revTx" presStyleIdx="6" presStyleCnt="8">
        <dgm:presLayoutVars>
          <dgm:chMax val="0"/>
          <dgm:bulletEnabled/>
        </dgm:presLayoutVars>
      </dgm:prSet>
      <dgm:spPr/>
    </dgm:pt>
    <dgm:pt modelId="{F4807769-E46B-4629-B44B-B2798ED74425}" type="pres">
      <dgm:prSet presAssocID="{2AE257FC-4AC4-468D-8877-11D5A68910C7}" presName="textRect" presStyleLbl="revTx" presStyleIdx="7" presStyleCnt="8">
        <dgm:presLayoutVars>
          <dgm:bulletEnabled/>
        </dgm:presLayoutVars>
      </dgm:prSet>
      <dgm:spPr/>
    </dgm:pt>
  </dgm:ptLst>
  <dgm:cxnLst>
    <dgm:cxn modelId="{FC9F740B-A9C5-49B2-AB72-723E9394E375}" srcId="{B74D5F83-FF8A-44EB-BE5C-D3A3D9859782}" destId="{B509E370-0FE3-49EB-8433-9230D855103B}" srcOrd="1" destOrd="0" parTransId="{3C38EB69-5FBD-475F-9C3D-DD5C7C80D01F}" sibTransId="{8DE27BF7-851E-4800-A7D6-643708251880}"/>
    <dgm:cxn modelId="{703F381F-4AFE-4558-853D-C6F25E53B210}" srcId="{C121CF63-C676-4F38-A32F-EFB846A2864E}" destId="{429BB483-C416-423F-85A8-44EAFECA6260}" srcOrd="0" destOrd="0" parTransId="{8148F8E0-297B-4164-ACF1-0C74A6C614AD}" sibTransId="{76BF2297-9FE7-4251-A1B7-450EC41C939A}"/>
    <dgm:cxn modelId="{412AED26-0434-49F2-BCEA-F550F44D9407}" type="presOf" srcId="{B703104E-CF43-424F-8749-208F1CCF9111}" destId="{5B1551D3-0678-4F0E-99C4-65AC7DD2B656}" srcOrd="0" destOrd="0" presId="urn:microsoft.com/office/officeart/2024/3/layout/hArchList1"/>
    <dgm:cxn modelId="{E6B4FE26-6D4F-47F6-9F85-1D509CB21269}" type="presOf" srcId="{46C695B1-488D-452A-A519-46B5E6F2A655}" destId="{F4807769-E46B-4629-B44B-B2798ED74425}" srcOrd="0" destOrd="0" presId="urn:microsoft.com/office/officeart/2024/3/layout/hArchList1"/>
    <dgm:cxn modelId="{76EEB742-38BB-419C-8770-6E2481C213BE}" type="presOf" srcId="{2AE257FC-4AC4-468D-8877-11D5A68910C7}" destId="{5BBC6EFB-C28A-4AB1-8890-55CE6517F32F}" srcOrd="0" destOrd="0" presId="urn:microsoft.com/office/officeart/2024/3/layout/hArchList1"/>
    <dgm:cxn modelId="{023ABC63-D17A-47E5-B9CC-F97EA5FFEC11}" type="presOf" srcId="{C4AE8E23-FA90-436A-B738-9577F2039D58}" destId="{41D6E56C-D91B-4E99-B946-9F56319D14C7}" srcOrd="0" destOrd="0" presId="urn:microsoft.com/office/officeart/2024/3/layout/hArchList1"/>
    <dgm:cxn modelId="{DFCB2A65-8BDA-4BD6-9187-210487C4A0A8}" type="presOf" srcId="{B509E370-0FE3-49EB-8433-9230D855103B}" destId="{5B279D19-6F0D-4B04-89E9-21E324015BB4}" srcOrd="0" destOrd="0" presId="urn:microsoft.com/office/officeart/2024/3/layout/hArchList1"/>
    <dgm:cxn modelId="{A01CF169-B0A6-4473-9141-A507AC4336A9}" type="presOf" srcId="{8362CDE4-2446-41DD-BCA7-52550385B42D}" destId="{312A2BA7-3C44-4C22-9790-EBFE1389F46C}" srcOrd="0" destOrd="0" presId="urn:microsoft.com/office/officeart/2024/3/layout/hArchList1"/>
    <dgm:cxn modelId="{6CAFCC4C-49EF-47A5-B134-A9F5CAAF5135}" srcId="{B509E370-0FE3-49EB-8433-9230D855103B}" destId="{C4AE8E23-FA90-436A-B738-9577F2039D58}" srcOrd="0" destOrd="0" parTransId="{78DE24CA-A901-49B8-896E-A9CD9C6BA37D}" sibTransId="{3CD0CB6F-026C-4B21-98DE-53F4B3DD5F1D}"/>
    <dgm:cxn modelId="{8F5D6654-0D1F-4376-B54E-BBEE6F683930}" srcId="{B74D5F83-FF8A-44EB-BE5C-D3A3D9859782}" destId="{C121CF63-C676-4F38-A32F-EFB846A2864E}" srcOrd="2" destOrd="0" parTransId="{7176E073-5002-417C-A574-44C7038B0379}" sibTransId="{B703104E-CF43-424F-8749-208F1CCF9111}"/>
    <dgm:cxn modelId="{04E39E82-C74C-45AB-B61F-1C42A2DAFE3B}" srcId="{B74D5F83-FF8A-44EB-BE5C-D3A3D9859782}" destId="{2AE257FC-4AC4-468D-8877-11D5A68910C7}" srcOrd="3" destOrd="0" parTransId="{9E568F16-A8AE-41EB-986B-36D7F6DEFC56}" sibTransId="{057E320C-FAFF-4721-A0D7-85160198E2F0}"/>
    <dgm:cxn modelId="{CAB13589-01FF-4E53-99F9-67ECB26EC69E}" type="presOf" srcId="{C121CF63-C676-4F38-A32F-EFB846A2864E}" destId="{B1ABA1CE-C403-4D73-BE62-20C3B504E3C6}" srcOrd="0" destOrd="0" presId="urn:microsoft.com/office/officeart/2024/3/layout/hArchList1"/>
    <dgm:cxn modelId="{19E38F8A-013C-4A01-AF47-C256460CF326}" type="presOf" srcId="{951CDFA7-A127-4649-9B08-629FD6165B12}" destId="{6D08EE5F-7329-42FC-B2C7-4D82378DD39C}" srcOrd="0" destOrd="0" presId="urn:microsoft.com/office/officeart/2024/3/layout/hArchList1"/>
    <dgm:cxn modelId="{F5FEC894-9A64-4312-A07D-CB2BBC208434}" type="presOf" srcId="{8DE27BF7-851E-4800-A7D6-643708251880}" destId="{DE8020FE-9409-40C2-9329-72F193586D4A}" srcOrd="0" destOrd="0" presId="urn:microsoft.com/office/officeart/2024/3/layout/hArchList1"/>
    <dgm:cxn modelId="{2AAEB398-21D2-4211-B395-A7ECCE2586D2}" type="presOf" srcId="{429BB483-C416-423F-85A8-44EAFECA6260}" destId="{4275DA63-3B0C-49B7-B1F4-FE676EC23A82}" srcOrd="0" destOrd="0" presId="urn:microsoft.com/office/officeart/2024/3/layout/hArchList1"/>
    <dgm:cxn modelId="{D8D61E9D-66CC-4C9B-80CF-C04ADF27A484}" srcId="{2AE257FC-4AC4-468D-8877-11D5A68910C7}" destId="{46C695B1-488D-452A-A519-46B5E6F2A655}" srcOrd="0" destOrd="0" parTransId="{0299E717-5CA6-425C-A7ED-018429EE90EB}" sibTransId="{1CA1ADDD-13E3-4557-A38A-E00E6B5C9C5B}"/>
    <dgm:cxn modelId="{B92168CB-A944-40E2-84A2-8CDEEB3332D5}" srcId="{8362CDE4-2446-41DD-BCA7-52550385B42D}" destId="{FFE0686F-A2BB-41E1-BA24-3FE26626C22E}" srcOrd="0" destOrd="0" parTransId="{F8178B7B-0D79-43B8-B092-00B75461ECDA}" sibTransId="{2C228663-7539-49B4-B66E-106026BA998F}"/>
    <dgm:cxn modelId="{D74EC5D8-A9E6-44B4-9A24-600A413FE2A9}" srcId="{B74D5F83-FF8A-44EB-BE5C-D3A3D9859782}" destId="{8362CDE4-2446-41DD-BCA7-52550385B42D}" srcOrd="0" destOrd="0" parTransId="{ED6B6DBB-9412-4BF6-9D00-0D06E2B98337}" sibTransId="{951CDFA7-A127-4649-9B08-629FD6165B12}"/>
    <dgm:cxn modelId="{CEA162ED-B72C-49A2-845E-E79519CABD42}" type="presOf" srcId="{B74D5F83-FF8A-44EB-BE5C-D3A3D9859782}" destId="{A9B2FAE0-23A7-47BD-9D04-C3C804B92F1F}" srcOrd="0" destOrd="0" presId="urn:microsoft.com/office/officeart/2024/3/layout/hArchList1"/>
    <dgm:cxn modelId="{A53741F4-FCF1-4910-8600-C819AACA65EF}" type="presOf" srcId="{FFE0686F-A2BB-41E1-BA24-3FE26626C22E}" destId="{DC20DD34-8C8E-4CF6-ADA9-D73F8950214C}" srcOrd="0" destOrd="0" presId="urn:microsoft.com/office/officeart/2024/3/layout/hArchList1"/>
    <dgm:cxn modelId="{B75259EA-BDBE-4142-8C13-2BDCABD7838B}" type="presParOf" srcId="{A9B2FAE0-23A7-47BD-9D04-C3C804B92F1F}" destId="{28E3A16E-1FAF-4B30-87E5-A62303203A1D}" srcOrd="0" destOrd="0" presId="urn:microsoft.com/office/officeart/2024/3/layout/hArchList1"/>
    <dgm:cxn modelId="{D1D7AC75-ABCC-4699-B2DB-A99263DD6972}" type="presParOf" srcId="{28E3A16E-1FAF-4B30-87E5-A62303203A1D}" destId="{312A2BA7-3C44-4C22-9790-EBFE1389F46C}" srcOrd="0" destOrd="0" presId="urn:microsoft.com/office/officeart/2024/3/layout/hArchList1"/>
    <dgm:cxn modelId="{E06FB5C7-843C-4CEE-B1AE-A90430C889DF}" type="presParOf" srcId="{28E3A16E-1FAF-4B30-87E5-A62303203A1D}" destId="{DC20DD34-8C8E-4CF6-ADA9-D73F8950214C}" srcOrd="1" destOrd="0" presId="urn:microsoft.com/office/officeart/2024/3/layout/hArchList1"/>
    <dgm:cxn modelId="{B65ACCCD-A638-476E-B008-6D308B849B9C}" type="presParOf" srcId="{A9B2FAE0-23A7-47BD-9D04-C3C804B92F1F}" destId="{6D08EE5F-7329-42FC-B2C7-4D82378DD39C}" srcOrd="1" destOrd="0" presId="urn:microsoft.com/office/officeart/2024/3/layout/hArchList1"/>
    <dgm:cxn modelId="{E640FE21-63B7-4D57-AF43-02F3C78666FC}" type="presParOf" srcId="{A9B2FAE0-23A7-47BD-9D04-C3C804B92F1F}" destId="{237B2324-30B7-43E2-AFAA-F3A07B2B5899}" srcOrd="2" destOrd="0" presId="urn:microsoft.com/office/officeart/2024/3/layout/hArchList1"/>
    <dgm:cxn modelId="{423991A3-3091-4FB7-9D96-871C9B8B7575}" type="presParOf" srcId="{237B2324-30B7-43E2-AFAA-F3A07B2B5899}" destId="{5B279D19-6F0D-4B04-89E9-21E324015BB4}" srcOrd="0" destOrd="0" presId="urn:microsoft.com/office/officeart/2024/3/layout/hArchList1"/>
    <dgm:cxn modelId="{8FAC2CE3-5558-409A-8A03-C17BE72591A9}" type="presParOf" srcId="{237B2324-30B7-43E2-AFAA-F3A07B2B5899}" destId="{41D6E56C-D91B-4E99-B946-9F56319D14C7}" srcOrd="1" destOrd="0" presId="urn:microsoft.com/office/officeart/2024/3/layout/hArchList1"/>
    <dgm:cxn modelId="{BB944DB7-1923-4DEE-8493-496072DC71B7}" type="presParOf" srcId="{A9B2FAE0-23A7-47BD-9D04-C3C804B92F1F}" destId="{DE8020FE-9409-40C2-9329-72F193586D4A}" srcOrd="3" destOrd="0" presId="urn:microsoft.com/office/officeart/2024/3/layout/hArchList1"/>
    <dgm:cxn modelId="{D318E50A-EF28-4A1D-98B9-3F29E9F9653A}" type="presParOf" srcId="{A9B2FAE0-23A7-47BD-9D04-C3C804B92F1F}" destId="{D4723480-9476-4B5D-B05B-F023799872F2}" srcOrd="4" destOrd="0" presId="urn:microsoft.com/office/officeart/2024/3/layout/hArchList1"/>
    <dgm:cxn modelId="{3C9D1976-414B-4FDC-BB69-A19E3F0E3983}" type="presParOf" srcId="{D4723480-9476-4B5D-B05B-F023799872F2}" destId="{B1ABA1CE-C403-4D73-BE62-20C3B504E3C6}" srcOrd="0" destOrd="0" presId="urn:microsoft.com/office/officeart/2024/3/layout/hArchList1"/>
    <dgm:cxn modelId="{F0527F2A-730D-48A4-913B-2B56DFAD7862}" type="presParOf" srcId="{D4723480-9476-4B5D-B05B-F023799872F2}" destId="{4275DA63-3B0C-49B7-B1F4-FE676EC23A82}" srcOrd="1" destOrd="0" presId="urn:microsoft.com/office/officeart/2024/3/layout/hArchList1"/>
    <dgm:cxn modelId="{F7FCA9EF-05E9-4C53-A572-161DF36DA71E}" type="presParOf" srcId="{A9B2FAE0-23A7-47BD-9D04-C3C804B92F1F}" destId="{5B1551D3-0678-4F0E-99C4-65AC7DD2B656}" srcOrd="5" destOrd="0" presId="urn:microsoft.com/office/officeart/2024/3/layout/hArchList1"/>
    <dgm:cxn modelId="{D5B1EFF3-9281-4933-8CC7-804D16C2C303}" type="presParOf" srcId="{A9B2FAE0-23A7-47BD-9D04-C3C804B92F1F}" destId="{EADA5871-B011-40A6-8B66-14DA056D7754}" srcOrd="6" destOrd="0" presId="urn:microsoft.com/office/officeart/2024/3/layout/hArchList1"/>
    <dgm:cxn modelId="{C3D729FF-A606-455B-AA58-528B0A622ACD}" type="presParOf" srcId="{EADA5871-B011-40A6-8B66-14DA056D7754}" destId="{5BBC6EFB-C28A-4AB1-8890-55CE6517F32F}" srcOrd="0" destOrd="0" presId="urn:microsoft.com/office/officeart/2024/3/layout/hArchList1"/>
    <dgm:cxn modelId="{F0B3E21A-EDB3-407A-AAF0-F7DDBC7B98E6}" type="presParOf" srcId="{EADA5871-B011-40A6-8B66-14DA056D7754}" destId="{F4807769-E46B-4629-B44B-B2798ED74425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56DE88D-B9B4-4C23-A3D9-78B8B21B6DC8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948180-F83D-42B2-B62C-23DF09D54E3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Exemplo de Endpoint Público</a:t>
          </a:r>
        </a:p>
      </dgm:t>
    </dgm:pt>
    <dgm:pt modelId="{7DB3A491-CA75-4357-8EDE-A1CBDB367B36}" type="parTrans" cxnId="{2A7112EC-C837-4EA4-999A-6B27BD246F59}">
      <dgm:prSet/>
      <dgm:spPr/>
      <dgm:t>
        <a:bodyPr/>
        <a:lstStyle/>
        <a:p>
          <a:endParaRPr lang="en-US"/>
        </a:p>
      </dgm:t>
    </dgm:pt>
    <dgm:pt modelId="{4D5E248B-A240-4DE7-8122-1DC85B8E4D65}" type="sibTrans" cxnId="{2A7112EC-C837-4EA4-999A-6B27BD246F59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A9EBC54E-5CD2-4868-9381-E2083F914A9A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O endpoint GET /api/v3/ticker/price?symbol=BTCUSDT retorna o preço atual do par BTC/USDT em JSON.</a:t>
          </a:r>
        </a:p>
      </dgm:t>
    </dgm:pt>
    <dgm:pt modelId="{6683EA59-F709-4709-B515-1FD9812C0C68}" type="parTrans" cxnId="{4DF810AF-D6AA-44CD-A24F-748B53262D02}">
      <dgm:prSet/>
      <dgm:spPr/>
      <dgm:t>
        <a:bodyPr/>
        <a:lstStyle/>
        <a:p>
          <a:endParaRPr lang="en-US"/>
        </a:p>
      </dgm:t>
    </dgm:pt>
    <dgm:pt modelId="{0A849AC1-DCB1-4D55-9FB5-ED2148E5F804}" type="sibTrans" cxnId="{4DF810AF-D6AA-44CD-A24F-748B53262D02}">
      <dgm:prSet/>
      <dgm:spPr/>
      <dgm:t>
        <a:bodyPr/>
        <a:lstStyle/>
        <a:p>
          <a:endParaRPr lang="en-US"/>
        </a:p>
      </dgm:t>
    </dgm:pt>
    <dgm:pt modelId="{B5A4C704-5C2E-4E46-AF9C-E4F92EFD32B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Simplicidade e Acesso</a:t>
          </a:r>
        </a:p>
      </dgm:t>
    </dgm:pt>
    <dgm:pt modelId="{0B3E1DC7-F8D3-4A36-A967-E8128280FF6A}" type="parTrans" cxnId="{14E36C9E-03D7-4192-BFFA-4588503202E4}">
      <dgm:prSet/>
      <dgm:spPr/>
      <dgm:t>
        <a:bodyPr/>
        <a:lstStyle/>
        <a:p>
          <a:endParaRPr lang="en-US"/>
        </a:p>
      </dgm:t>
    </dgm:pt>
    <dgm:pt modelId="{9268C59A-2986-40C5-973B-89A66133FEC2}" type="sibTrans" cxnId="{14E36C9E-03D7-4192-BFFA-4588503202E4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FB6DEAB7-E713-4C47-809F-724E164FDA5A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Este endpoint não requer autenticação, facilitando testes e integração inicial por desenvolvedores.</a:t>
          </a:r>
        </a:p>
      </dgm:t>
    </dgm:pt>
    <dgm:pt modelId="{BCE03A0F-F335-4081-A379-E6ADB7174E93}" type="parTrans" cxnId="{D6793B42-8A10-44B3-B4C9-3E46FF63CADC}">
      <dgm:prSet/>
      <dgm:spPr/>
      <dgm:t>
        <a:bodyPr/>
        <a:lstStyle/>
        <a:p>
          <a:endParaRPr lang="en-US"/>
        </a:p>
      </dgm:t>
    </dgm:pt>
    <dgm:pt modelId="{98932067-5B28-4355-8C3F-B3F51AA55E5D}" type="sibTrans" cxnId="{D6793B42-8A10-44B3-B4C9-3E46FF63CADC}">
      <dgm:prSet/>
      <dgm:spPr/>
      <dgm:t>
        <a:bodyPr/>
        <a:lstStyle/>
        <a:p>
          <a:endParaRPr lang="en-US"/>
        </a:p>
      </dgm:t>
    </dgm:pt>
    <dgm:pt modelId="{025F7BAA-E929-41FA-B55D-45E40213556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Visualização com Ferramentas</a:t>
          </a:r>
        </a:p>
      </dgm:t>
    </dgm:pt>
    <dgm:pt modelId="{BD27AFDF-6BBC-4BE4-B905-64FEAB84E56E}" type="parTrans" cxnId="{CF5E6F1D-6246-4F1B-8861-D5F8255517C6}">
      <dgm:prSet/>
      <dgm:spPr/>
      <dgm:t>
        <a:bodyPr/>
        <a:lstStyle/>
        <a:p>
          <a:endParaRPr lang="en-US"/>
        </a:p>
      </dgm:t>
    </dgm:pt>
    <dgm:pt modelId="{89CC7C13-A59E-4385-9213-4522464BB682}" type="sibTrans" cxnId="{CF5E6F1D-6246-4F1B-8861-D5F8255517C6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43836913-7F86-4DF8-8CF3-2BD96FE85C50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Ferramentas como Postman permitem visualizar requisição e resposta, auxiliando no entendimento do endpoint.</a:t>
          </a:r>
        </a:p>
      </dgm:t>
    </dgm:pt>
    <dgm:pt modelId="{1D9DE0DB-C4D6-430B-B9BC-65CB848E4B26}" type="parTrans" cxnId="{04B35572-B415-437C-BBA6-BD3D2E803EFB}">
      <dgm:prSet/>
      <dgm:spPr/>
      <dgm:t>
        <a:bodyPr/>
        <a:lstStyle/>
        <a:p>
          <a:endParaRPr lang="en-US"/>
        </a:p>
      </dgm:t>
    </dgm:pt>
    <dgm:pt modelId="{5DA60B3D-CEE7-49D0-A691-A6634BB5E707}" type="sibTrans" cxnId="{04B35572-B415-437C-BBA6-BD3D2E803EFB}">
      <dgm:prSet/>
      <dgm:spPr/>
      <dgm:t>
        <a:bodyPr/>
        <a:lstStyle/>
        <a:p>
          <a:endParaRPr lang="en-US"/>
        </a:p>
      </dgm:t>
    </dgm:pt>
    <dgm:pt modelId="{8E3661F7-0217-4108-BACA-E7E8AC2F714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Importância para Aplicações</a:t>
          </a:r>
        </a:p>
      </dgm:t>
    </dgm:pt>
    <dgm:pt modelId="{9AE7DABA-8A07-42D1-AEF2-60FA18656ED3}" type="parTrans" cxnId="{558BB64C-0F36-4E97-A37D-A08F385E9AB3}">
      <dgm:prSet/>
      <dgm:spPr/>
      <dgm:t>
        <a:bodyPr/>
        <a:lstStyle/>
        <a:p>
          <a:endParaRPr lang="en-US"/>
        </a:p>
      </dgm:t>
    </dgm:pt>
    <dgm:pt modelId="{D683F0C7-AD97-435A-B209-38F48BA229DE}" type="sibTrans" cxnId="{558BB64C-0F36-4E97-A37D-A08F385E9AB3}">
      <dgm:prSet/>
      <dgm:spPr/>
      <dgm:t>
        <a:bodyPr/>
        <a:lstStyle/>
        <a:p>
          <a:endParaRPr lang="en-US"/>
        </a:p>
      </dgm:t>
    </dgm:pt>
    <dgm:pt modelId="{8639F42F-F164-461F-8FB9-55BB2EB4E050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Endpoints públicos são essenciais para dashboards e sistemas que precisam de dados acessíveis rapidamente.</a:t>
          </a:r>
        </a:p>
      </dgm:t>
    </dgm:pt>
    <dgm:pt modelId="{7A9D548F-C1B0-4ED0-90C4-D954790393C9}" type="parTrans" cxnId="{8568CA05-D278-4562-B3A2-8FD02A7CFF10}">
      <dgm:prSet/>
      <dgm:spPr/>
      <dgm:t>
        <a:bodyPr/>
        <a:lstStyle/>
        <a:p>
          <a:endParaRPr lang="en-US"/>
        </a:p>
      </dgm:t>
    </dgm:pt>
    <dgm:pt modelId="{7CB994E8-915D-4857-9118-E96A10950936}" type="sibTrans" cxnId="{8568CA05-D278-4562-B3A2-8FD02A7CFF10}">
      <dgm:prSet/>
      <dgm:spPr/>
      <dgm:t>
        <a:bodyPr/>
        <a:lstStyle/>
        <a:p>
          <a:endParaRPr lang="en-US"/>
        </a:p>
      </dgm:t>
    </dgm:pt>
    <dgm:pt modelId="{97EB3531-0C32-493D-9F27-A9515263A91E}" type="pres">
      <dgm:prSet presAssocID="{256DE88D-B9B4-4C23-A3D9-78B8B21B6DC8}" presName="Name0" presStyleCnt="0">
        <dgm:presLayoutVars>
          <dgm:dir/>
          <dgm:resizeHandles val="exact"/>
        </dgm:presLayoutVars>
      </dgm:prSet>
      <dgm:spPr/>
    </dgm:pt>
    <dgm:pt modelId="{48A369A2-FBAB-428D-9546-673DA18B3DEF}" type="pres">
      <dgm:prSet presAssocID="{B0948180-F83D-42B2-B62C-23DF09D54E32}" presName="compNode" presStyleCnt="0"/>
      <dgm:spPr/>
    </dgm:pt>
    <dgm:pt modelId="{ADCAF35E-5962-4B11-943B-7AC5B7386793}" type="pres">
      <dgm:prSet presAssocID="{B0948180-F83D-42B2-B62C-23DF09D54E32}" presName="pictRect" presStyleLbl="revTx" presStyleIdx="0" presStyleCnt="8">
        <dgm:presLayoutVars>
          <dgm:chMax val="0"/>
          <dgm:bulletEnabled/>
        </dgm:presLayoutVars>
      </dgm:prSet>
      <dgm:spPr/>
    </dgm:pt>
    <dgm:pt modelId="{80F56D87-412D-4505-8E0F-AE8AEB3ECDDF}" type="pres">
      <dgm:prSet presAssocID="{B0948180-F83D-42B2-B62C-23DF09D54E32}" presName="textRect" presStyleLbl="revTx" presStyleIdx="1" presStyleCnt="8">
        <dgm:presLayoutVars>
          <dgm:bulletEnabled/>
        </dgm:presLayoutVars>
      </dgm:prSet>
      <dgm:spPr/>
    </dgm:pt>
    <dgm:pt modelId="{8492DA91-A865-4A9C-87B5-A945905F80EB}" type="pres">
      <dgm:prSet presAssocID="{4D5E248B-A240-4DE7-8122-1DC85B8E4D65}" presName="sibTrans" presStyleLbl="sibTrans2D1" presStyleIdx="0" presStyleCnt="0"/>
      <dgm:spPr/>
    </dgm:pt>
    <dgm:pt modelId="{89F97A5F-3E38-4324-8B3D-7F96A07A7A53}" type="pres">
      <dgm:prSet presAssocID="{B5A4C704-5C2E-4E46-AF9C-E4F92EFD32BE}" presName="compNode" presStyleCnt="0"/>
      <dgm:spPr/>
    </dgm:pt>
    <dgm:pt modelId="{8A0080F0-8827-44D2-BA13-37342A810F88}" type="pres">
      <dgm:prSet presAssocID="{B5A4C704-5C2E-4E46-AF9C-E4F92EFD32BE}" presName="pictRect" presStyleLbl="revTx" presStyleIdx="2" presStyleCnt="8">
        <dgm:presLayoutVars>
          <dgm:chMax val="0"/>
          <dgm:bulletEnabled/>
        </dgm:presLayoutVars>
      </dgm:prSet>
      <dgm:spPr/>
    </dgm:pt>
    <dgm:pt modelId="{3BAE5FE6-7EEF-44FD-8D9E-9C5B2E70EAC1}" type="pres">
      <dgm:prSet presAssocID="{B5A4C704-5C2E-4E46-AF9C-E4F92EFD32BE}" presName="textRect" presStyleLbl="revTx" presStyleIdx="3" presStyleCnt="8">
        <dgm:presLayoutVars>
          <dgm:bulletEnabled/>
        </dgm:presLayoutVars>
      </dgm:prSet>
      <dgm:spPr/>
    </dgm:pt>
    <dgm:pt modelId="{CE649C9E-6632-4D3C-A5EB-4A37DED0B24E}" type="pres">
      <dgm:prSet presAssocID="{9268C59A-2986-40C5-973B-89A66133FEC2}" presName="sibTrans" presStyleLbl="sibTrans2D1" presStyleIdx="0" presStyleCnt="0"/>
      <dgm:spPr/>
    </dgm:pt>
    <dgm:pt modelId="{5857C9A5-1627-4618-A0D3-6F1840CD0184}" type="pres">
      <dgm:prSet presAssocID="{025F7BAA-E929-41FA-B55D-45E402135569}" presName="compNode" presStyleCnt="0"/>
      <dgm:spPr/>
    </dgm:pt>
    <dgm:pt modelId="{D9B6C7AC-7163-44A5-91A0-666B61C45B37}" type="pres">
      <dgm:prSet presAssocID="{025F7BAA-E929-41FA-B55D-45E402135569}" presName="pictRect" presStyleLbl="revTx" presStyleIdx="4" presStyleCnt="8">
        <dgm:presLayoutVars>
          <dgm:chMax val="0"/>
          <dgm:bulletEnabled/>
        </dgm:presLayoutVars>
      </dgm:prSet>
      <dgm:spPr/>
    </dgm:pt>
    <dgm:pt modelId="{A6F0A842-C3DC-4E64-B46C-AF433DE253B3}" type="pres">
      <dgm:prSet presAssocID="{025F7BAA-E929-41FA-B55D-45E402135569}" presName="textRect" presStyleLbl="revTx" presStyleIdx="5" presStyleCnt="8">
        <dgm:presLayoutVars>
          <dgm:bulletEnabled/>
        </dgm:presLayoutVars>
      </dgm:prSet>
      <dgm:spPr/>
    </dgm:pt>
    <dgm:pt modelId="{88AD1907-2F34-42CE-B45C-86A1201CAF5D}" type="pres">
      <dgm:prSet presAssocID="{89CC7C13-A59E-4385-9213-4522464BB682}" presName="sibTrans" presStyleLbl="sibTrans2D1" presStyleIdx="0" presStyleCnt="0"/>
      <dgm:spPr/>
    </dgm:pt>
    <dgm:pt modelId="{4A955AC8-4120-4D8A-9970-624122B98331}" type="pres">
      <dgm:prSet presAssocID="{8E3661F7-0217-4108-BACA-E7E8AC2F714D}" presName="compNode" presStyleCnt="0"/>
      <dgm:spPr/>
    </dgm:pt>
    <dgm:pt modelId="{F2BED420-236B-450D-8A5C-F758C98309C8}" type="pres">
      <dgm:prSet presAssocID="{8E3661F7-0217-4108-BACA-E7E8AC2F714D}" presName="pictRect" presStyleLbl="revTx" presStyleIdx="6" presStyleCnt="8">
        <dgm:presLayoutVars>
          <dgm:chMax val="0"/>
          <dgm:bulletEnabled/>
        </dgm:presLayoutVars>
      </dgm:prSet>
      <dgm:spPr/>
    </dgm:pt>
    <dgm:pt modelId="{49D894FD-CA89-4D34-AF0E-43957FCB4658}" type="pres">
      <dgm:prSet presAssocID="{8E3661F7-0217-4108-BACA-E7E8AC2F714D}" presName="textRect" presStyleLbl="revTx" presStyleIdx="7" presStyleCnt="8">
        <dgm:presLayoutVars>
          <dgm:bulletEnabled/>
        </dgm:presLayoutVars>
      </dgm:prSet>
      <dgm:spPr/>
    </dgm:pt>
  </dgm:ptLst>
  <dgm:cxnLst>
    <dgm:cxn modelId="{8568CA05-D278-4562-B3A2-8FD02A7CFF10}" srcId="{8E3661F7-0217-4108-BACA-E7E8AC2F714D}" destId="{8639F42F-F164-461F-8FB9-55BB2EB4E050}" srcOrd="0" destOrd="0" parTransId="{7A9D548F-C1B0-4ED0-90C4-D954790393C9}" sibTransId="{7CB994E8-915D-4857-9118-E96A10950936}"/>
    <dgm:cxn modelId="{E7EA7411-9CE5-4E03-BF13-859866A34C37}" type="presOf" srcId="{8639F42F-F164-461F-8FB9-55BB2EB4E050}" destId="{49D894FD-CA89-4D34-AF0E-43957FCB4658}" srcOrd="0" destOrd="0" presId="urn:microsoft.com/office/officeart/2024/3/layout/hArchList1"/>
    <dgm:cxn modelId="{CF5E6F1D-6246-4F1B-8861-D5F8255517C6}" srcId="{256DE88D-B9B4-4C23-A3D9-78B8B21B6DC8}" destId="{025F7BAA-E929-41FA-B55D-45E402135569}" srcOrd="2" destOrd="0" parTransId="{BD27AFDF-6BBC-4BE4-B905-64FEAB84E56E}" sibTransId="{89CC7C13-A59E-4385-9213-4522464BB682}"/>
    <dgm:cxn modelId="{8E250B2C-C60F-436F-9D2D-93C06F8CB9F6}" type="presOf" srcId="{B0948180-F83D-42B2-B62C-23DF09D54E32}" destId="{ADCAF35E-5962-4B11-943B-7AC5B7386793}" srcOrd="0" destOrd="0" presId="urn:microsoft.com/office/officeart/2024/3/layout/hArchList1"/>
    <dgm:cxn modelId="{DEA7122D-C819-4A87-A1D8-8673DA2DA557}" type="presOf" srcId="{43836913-7F86-4DF8-8CF3-2BD96FE85C50}" destId="{A6F0A842-C3DC-4E64-B46C-AF433DE253B3}" srcOrd="0" destOrd="0" presId="urn:microsoft.com/office/officeart/2024/3/layout/hArchList1"/>
    <dgm:cxn modelId="{D6793B42-8A10-44B3-B4C9-3E46FF63CADC}" srcId="{B5A4C704-5C2E-4E46-AF9C-E4F92EFD32BE}" destId="{FB6DEAB7-E713-4C47-809F-724E164FDA5A}" srcOrd="0" destOrd="0" parTransId="{BCE03A0F-F335-4081-A379-E6ADB7174E93}" sibTransId="{98932067-5B28-4355-8C3F-B3F51AA55E5D}"/>
    <dgm:cxn modelId="{558BB64C-0F36-4E97-A37D-A08F385E9AB3}" srcId="{256DE88D-B9B4-4C23-A3D9-78B8B21B6DC8}" destId="{8E3661F7-0217-4108-BACA-E7E8AC2F714D}" srcOrd="3" destOrd="0" parTransId="{9AE7DABA-8A07-42D1-AEF2-60FA18656ED3}" sibTransId="{D683F0C7-AD97-435A-B209-38F48BA229DE}"/>
    <dgm:cxn modelId="{31A7804F-AB5B-404B-B65E-4EDB5B168235}" type="presOf" srcId="{B5A4C704-5C2E-4E46-AF9C-E4F92EFD32BE}" destId="{8A0080F0-8827-44D2-BA13-37342A810F88}" srcOrd="0" destOrd="0" presId="urn:microsoft.com/office/officeart/2024/3/layout/hArchList1"/>
    <dgm:cxn modelId="{3B4DE051-8561-4F69-99BB-AD5878E711C5}" type="presOf" srcId="{8E3661F7-0217-4108-BACA-E7E8AC2F714D}" destId="{F2BED420-236B-450D-8A5C-F758C98309C8}" srcOrd="0" destOrd="0" presId="urn:microsoft.com/office/officeart/2024/3/layout/hArchList1"/>
    <dgm:cxn modelId="{92034E52-614E-4D31-890D-EDF4E7BBC7E2}" type="presOf" srcId="{FB6DEAB7-E713-4C47-809F-724E164FDA5A}" destId="{3BAE5FE6-7EEF-44FD-8D9E-9C5B2E70EAC1}" srcOrd="0" destOrd="0" presId="urn:microsoft.com/office/officeart/2024/3/layout/hArchList1"/>
    <dgm:cxn modelId="{04B35572-B415-437C-BBA6-BD3D2E803EFB}" srcId="{025F7BAA-E929-41FA-B55D-45E402135569}" destId="{43836913-7F86-4DF8-8CF3-2BD96FE85C50}" srcOrd="0" destOrd="0" parTransId="{1D9DE0DB-C4D6-430B-B9BC-65CB848E4B26}" sibTransId="{5DA60B3D-CEE7-49D0-A691-A6634BB5E707}"/>
    <dgm:cxn modelId="{6E695F55-1970-4CCD-9EC5-14F798422C49}" type="presOf" srcId="{9268C59A-2986-40C5-973B-89A66133FEC2}" destId="{CE649C9E-6632-4D3C-A5EB-4A37DED0B24E}" srcOrd="0" destOrd="0" presId="urn:microsoft.com/office/officeart/2024/3/layout/hArchList1"/>
    <dgm:cxn modelId="{14E36C9E-03D7-4192-BFFA-4588503202E4}" srcId="{256DE88D-B9B4-4C23-A3D9-78B8B21B6DC8}" destId="{B5A4C704-5C2E-4E46-AF9C-E4F92EFD32BE}" srcOrd="1" destOrd="0" parTransId="{0B3E1DC7-F8D3-4A36-A967-E8128280FF6A}" sibTransId="{9268C59A-2986-40C5-973B-89A66133FEC2}"/>
    <dgm:cxn modelId="{FAAE15A2-47F8-4FDD-9A55-313B70F66CD1}" type="presOf" srcId="{89CC7C13-A59E-4385-9213-4522464BB682}" destId="{88AD1907-2F34-42CE-B45C-86A1201CAF5D}" srcOrd="0" destOrd="0" presId="urn:microsoft.com/office/officeart/2024/3/layout/hArchList1"/>
    <dgm:cxn modelId="{E9D817AA-4568-451F-8653-6AED6D3EAFDD}" type="presOf" srcId="{4D5E248B-A240-4DE7-8122-1DC85B8E4D65}" destId="{8492DA91-A865-4A9C-87B5-A945905F80EB}" srcOrd="0" destOrd="0" presId="urn:microsoft.com/office/officeart/2024/3/layout/hArchList1"/>
    <dgm:cxn modelId="{683811AC-C4C8-45FC-8983-0DEF08E32C27}" type="presOf" srcId="{025F7BAA-E929-41FA-B55D-45E402135569}" destId="{D9B6C7AC-7163-44A5-91A0-666B61C45B37}" srcOrd="0" destOrd="0" presId="urn:microsoft.com/office/officeart/2024/3/layout/hArchList1"/>
    <dgm:cxn modelId="{4DF810AF-D6AA-44CD-A24F-748B53262D02}" srcId="{B0948180-F83D-42B2-B62C-23DF09D54E32}" destId="{A9EBC54E-5CD2-4868-9381-E2083F914A9A}" srcOrd="0" destOrd="0" parTransId="{6683EA59-F709-4709-B515-1FD9812C0C68}" sibTransId="{0A849AC1-DCB1-4D55-9FB5-ED2148E5F804}"/>
    <dgm:cxn modelId="{EFAFBFB7-118B-4D65-92E0-721209234748}" type="presOf" srcId="{256DE88D-B9B4-4C23-A3D9-78B8B21B6DC8}" destId="{97EB3531-0C32-493D-9F27-A9515263A91E}" srcOrd="0" destOrd="0" presId="urn:microsoft.com/office/officeart/2024/3/layout/hArchList1"/>
    <dgm:cxn modelId="{BA08BBE3-33DB-4BEA-90DD-839BAE403736}" type="presOf" srcId="{A9EBC54E-5CD2-4868-9381-E2083F914A9A}" destId="{80F56D87-412D-4505-8E0F-AE8AEB3ECDDF}" srcOrd="0" destOrd="0" presId="urn:microsoft.com/office/officeart/2024/3/layout/hArchList1"/>
    <dgm:cxn modelId="{2A7112EC-C837-4EA4-999A-6B27BD246F59}" srcId="{256DE88D-B9B4-4C23-A3D9-78B8B21B6DC8}" destId="{B0948180-F83D-42B2-B62C-23DF09D54E32}" srcOrd="0" destOrd="0" parTransId="{7DB3A491-CA75-4357-8EDE-A1CBDB367B36}" sibTransId="{4D5E248B-A240-4DE7-8122-1DC85B8E4D65}"/>
    <dgm:cxn modelId="{60905224-6138-4BF6-AC95-BC359C435503}" type="presParOf" srcId="{97EB3531-0C32-493D-9F27-A9515263A91E}" destId="{48A369A2-FBAB-428D-9546-673DA18B3DEF}" srcOrd="0" destOrd="0" presId="urn:microsoft.com/office/officeart/2024/3/layout/hArchList1"/>
    <dgm:cxn modelId="{0DCEC5B2-5D75-4F9E-BF88-CD8B46F7F5E7}" type="presParOf" srcId="{48A369A2-FBAB-428D-9546-673DA18B3DEF}" destId="{ADCAF35E-5962-4B11-943B-7AC5B7386793}" srcOrd="0" destOrd="0" presId="urn:microsoft.com/office/officeart/2024/3/layout/hArchList1"/>
    <dgm:cxn modelId="{A492D049-4538-4097-B9F0-526501CF35B6}" type="presParOf" srcId="{48A369A2-FBAB-428D-9546-673DA18B3DEF}" destId="{80F56D87-412D-4505-8E0F-AE8AEB3ECDDF}" srcOrd="1" destOrd="0" presId="urn:microsoft.com/office/officeart/2024/3/layout/hArchList1"/>
    <dgm:cxn modelId="{62B6E23B-79D8-4BB0-A91A-B0272D799703}" type="presParOf" srcId="{97EB3531-0C32-493D-9F27-A9515263A91E}" destId="{8492DA91-A865-4A9C-87B5-A945905F80EB}" srcOrd="1" destOrd="0" presId="urn:microsoft.com/office/officeart/2024/3/layout/hArchList1"/>
    <dgm:cxn modelId="{534AFE03-5AED-4028-89C5-556B7CBABFE2}" type="presParOf" srcId="{97EB3531-0C32-493D-9F27-A9515263A91E}" destId="{89F97A5F-3E38-4324-8B3D-7F96A07A7A53}" srcOrd="2" destOrd="0" presId="urn:microsoft.com/office/officeart/2024/3/layout/hArchList1"/>
    <dgm:cxn modelId="{5BE27152-2399-48A9-863A-9532F58E4A98}" type="presParOf" srcId="{89F97A5F-3E38-4324-8B3D-7F96A07A7A53}" destId="{8A0080F0-8827-44D2-BA13-37342A810F88}" srcOrd="0" destOrd="0" presId="urn:microsoft.com/office/officeart/2024/3/layout/hArchList1"/>
    <dgm:cxn modelId="{9952D059-E23F-4192-A6EA-1984DF8C3847}" type="presParOf" srcId="{89F97A5F-3E38-4324-8B3D-7F96A07A7A53}" destId="{3BAE5FE6-7EEF-44FD-8D9E-9C5B2E70EAC1}" srcOrd="1" destOrd="0" presId="urn:microsoft.com/office/officeart/2024/3/layout/hArchList1"/>
    <dgm:cxn modelId="{84C1DC6A-7DF8-42EB-9785-C6C4CD97A007}" type="presParOf" srcId="{97EB3531-0C32-493D-9F27-A9515263A91E}" destId="{CE649C9E-6632-4D3C-A5EB-4A37DED0B24E}" srcOrd="3" destOrd="0" presId="urn:microsoft.com/office/officeart/2024/3/layout/hArchList1"/>
    <dgm:cxn modelId="{B275FC56-3B78-4D54-ABA6-3DB92F2E7133}" type="presParOf" srcId="{97EB3531-0C32-493D-9F27-A9515263A91E}" destId="{5857C9A5-1627-4618-A0D3-6F1840CD0184}" srcOrd="4" destOrd="0" presId="urn:microsoft.com/office/officeart/2024/3/layout/hArchList1"/>
    <dgm:cxn modelId="{2CBFB0EA-70B4-4BD3-9E42-612CF9B8626E}" type="presParOf" srcId="{5857C9A5-1627-4618-A0D3-6F1840CD0184}" destId="{D9B6C7AC-7163-44A5-91A0-666B61C45B37}" srcOrd="0" destOrd="0" presId="urn:microsoft.com/office/officeart/2024/3/layout/hArchList1"/>
    <dgm:cxn modelId="{6C3F18DA-EFAE-4A8F-9A3D-EB51FC42034E}" type="presParOf" srcId="{5857C9A5-1627-4618-A0D3-6F1840CD0184}" destId="{A6F0A842-C3DC-4E64-B46C-AF433DE253B3}" srcOrd="1" destOrd="0" presId="urn:microsoft.com/office/officeart/2024/3/layout/hArchList1"/>
    <dgm:cxn modelId="{89165D53-EC1B-4C42-AB63-CA7A22317B39}" type="presParOf" srcId="{97EB3531-0C32-493D-9F27-A9515263A91E}" destId="{88AD1907-2F34-42CE-B45C-86A1201CAF5D}" srcOrd="5" destOrd="0" presId="urn:microsoft.com/office/officeart/2024/3/layout/hArchList1"/>
    <dgm:cxn modelId="{B9A7EBEE-7F2F-41ED-8866-02F7A33AB533}" type="presParOf" srcId="{97EB3531-0C32-493D-9F27-A9515263A91E}" destId="{4A955AC8-4120-4D8A-9970-624122B98331}" srcOrd="6" destOrd="0" presId="urn:microsoft.com/office/officeart/2024/3/layout/hArchList1"/>
    <dgm:cxn modelId="{271125DB-6921-4596-A7F0-9551E9E89E9A}" type="presParOf" srcId="{4A955AC8-4120-4D8A-9970-624122B98331}" destId="{F2BED420-236B-450D-8A5C-F758C98309C8}" srcOrd="0" destOrd="0" presId="urn:microsoft.com/office/officeart/2024/3/layout/hArchList1"/>
    <dgm:cxn modelId="{DC8A976E-91DB-451A-856A-F1ECDD9C1B20}" type="presParOf" srcId="{4A955AC8-4120-4D8A-9970-624122B98331}" destId="{49D894FD-CA89-4D34-AF0E-43957FCB4658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9947E71-1A3B-4BAE-96CC-4D5B3C322CB0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A729AA-B268-4A5F-A2FD-CB037A72598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Endpoint GET /api/v3/exchangeInfo</a:t>
          </a:r>
        </a:p>
      </dgm:t>
    </dgm:pt>
    <dgm:pt modelId="{04536F7A-F05C-4E3C-A93B-8FC2B17174E7}" type="parTrans" cxnId="{F77949FC-622F-491C-A793-AE25BF14E451}">
      <dgm:prSet/>
      <dgm:spPr/>
      <dgm:t>
        <a:bodyPr/>
        <a:lstStyle/>
        <a:p>
          <a:endParaRPr lang="en-US"/>
        </a:p>
      </dgm:t>
    </dgm:pt>
    <dgm:pt modelId="{42FD4F26-E762-48F2-9CE9-35034E083DC6}" type="sibTrans" cxnId="{F77949FC-622F-491C-A793-AE25BF14E451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EF797A14-429B-498E-954D-0361C704FB66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Este endpoint fornece informações sobre a exchange, incluindo símbolos e seus filtros associados.</a:t>
          </a:r>
        </a:p>
      </dgm:t>
    </dgm:pt>
    <dgm:pt modelId="{C798D751-C059-4931-AB85-1D0C4AE2477F}" type="parTrans" cxnId="{DCD04906-F13A-4828-B883-1F156F19CA43}">
      <dgm:prSet/>
      <dgm:spPr/>
      <dgm:t>
        <a:bodyPr/>
        <a:lstStyle/>
        <a:p>
          <a:endParaRPr lang="en-US"/>
        </a:p>
      </dgm:t>
    </dgm:pt>
    <dgm:pt modelId="{B5B3222F-04A9-4903-A463-8C7258804A2A}" type="sibTrans" cxnId="{DCD04906-F13A-4828-B883-1F156F19CA43}">
      <dgm:prSet/>
      <dgm:spPr/>
      <dgm:t>
        <a:bodyPr/>
        <a:lstStyle/>
        <a:p>
          <a:endParaRPr lang="en-US"/>
        </a:p>
      </dgm:t>
    </dgm:pt>
    <dgm:pt modelId="{8327F220-13D7-4668-A18C-2221BEAAEC3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Relação Hierárquica entre Recursos</a:t>
          </a:r>
        </a:p>
      </dgm:t>
    </dgm:pt>
    <dgm:pt modelId="{365D32F7-4C95-48DB-BE9F-A86634766793}" type="parTrans" cxnId="{F39B68B7-05D6-44C9-8989-497B50CAA0E6}">
      <dgm:prSet/>
      <dgm:spPr/>
      <dgm:t>
        <a:bodyPr/>
        <a:lstStyle/>
        <a:p>
          <a:endParaRPr lang="en-US"/>
        </a:p>
      </dgm:t>
    </dgm:pt>
    <dgm:pt modelId="{09E6B73E-60A7-4551-9F52-5895EB1ABE87}" type="sibTrans" cxnId="{F39B68B7-05D6-44C9-8989-497B50CAA0E6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4CE5A705-34D3-4FC0-94EB-6CE626E4DB2C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Cada símbolo possui múltiplos filtros que definem regras e limites para operações na exchange.</a:t>
          </a:r>
        </a:p>
      </dgm:t>
    </dgm:pt>
    <dgm:pt modelId="{40A763C6-C555-40FF-97D3-55296BAE7ED7}" type="parTrans" cxnId="{09327670-6DB2-40F7-823B-1A647D4F51C5}">
      <dgm:prSet/>
      <dgm:spPr/>
      <dgm:t>
        <a:bodyPr/>
        <a:lstStyle/>
        <a:p>
          <a:endParaRPr lang="en-US"/>
        </a:p>
      </dgm:t>
    </dgm:pt>
    <dgm:pt modelId="{FF03AFA5-0C96-480F-B0AA-94FD8CE20FA5}" type="sibTrans" cxnId="{09327670-6DB2-40F7-823B-1A647D4F51C5}">
      <dgm:prSet/>
      <dgm:spPr/>
      <dgm:t>
        <a:bodyPr/>
        <a:lstStyle/>
        <a:p>
          <a:endParaRPr lang="en-US"/>
        </a:p>
      </dgm:t>
    </dgm:pt>
    <dgm:pt modelId="{C360017F-CED3-432A-AB2D-AE7D7CD13A2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Importância para Desenvolvimento</a:t>
          </a:r>
        </a:p>
      </dgm:t>
    </dgm:pt>
    <dgm:pt modelId="{4AEEA5EB-8474-4CB8-97D2-1A5DC30AE146}" type="parTrans" cxnId="{95CE25D6-B409-4D8C-A19F-837190E7696C}">
      <dgm:prSet/>
      <dgm:spPr/>
      <dgm:t>
        <a:bodyPr/>
        <a:lstStyle/>
        <a:p>
          <a:endParaRPr lang="en-US"/>
        </a:p>
      </dgm:t>
    </dgm:pt>
    <dgm:pt modelId="{DCAB1046-0B29-4377-A6C6-3EA25EDA7B58}" type="sibTrans" cxnId="{95CE25D6-B409-4D8C-A19F-837190E7696C}">
      <dgm:prSet/>
      <dgm:spPr/>
      <dgm:t>
        <a:bodyPr/>
        <a:lstStyle/>
        <a:p>
          <a:endParaRPr lang="en-US"/>
        </a:p>
      </dgm:t>
    </dgm:pt>
    <dgm:pt modelId="{F0772DF8-A115-4958-B266-AF826263DC73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Entender estas relações é fundamental para garantir eficiência, consistência e integridade nas aplicações.</a:t>
          </a:r>
        </a:p>
      </dgm:t>
    </dgm:pt>
    <dgm:pt modelId="{04D85F91-AA6A-4B44-BD3F-63BB2A6D8F87}" type="parTrans" cxnId="{B2117368-33ED-440E-9E0F-E7EDFC2673F2}">
      <dgm:prSet/>
      <dgm:spPr/>
      <dgm:t>
        <a:bodyPr/>
        <a:lstStyle/>
        <a:p>
          <a:endParaRPr lang="en-US"/>
        </a:p>
      </dgm:t>
    </dgm:pt>
    <dgm:pt modelId="{534912E8-2756-470F-822B-E68B565E87F3}" type="sibTrans" cxnId="{B2117368-33ED-440E-9E0F-E7EDFC2673F2}">
      <dgm:prSet/>
      <dgm:spPr/>
      <dgm:t>
        <a:bodyPr/>
        <a:lstStyle/>
        <a:p>
          <a:endParaRPr lang="en-US"/>
        </a:p>
      </dgm:t>
    </dgm:pt>
    <dgm:pt modelId="{F9FDF76F-F2E2-470D-B48D-9023D86F073B}" type="pres">
      <dgm:prSet presAssocID="{89947E71-1A3B-4BAE-96CC-4D5B3C322CB0}" presName="Name0" presStyleCnt="0">
        <dgm:presLayoutVars>
          <dgm:dir/>
          <dgm:resizeHandles val="exact"/>
        </dgm:presLayoutVars>
      </dgm:prSet>
      <dgm:spPr/>
    </dgm:pt>
    <dgm:pt modelId="{25E20937-B2B2-4BD8-9D38-D019E431AC2C}" type="pres">
      <dgm:prSet presAssocID="{E4A729AA-B268-4A5F-A2FD-CB037A72598E}" presName="compNode" presStyleCnt="0"/>
      <dgm:spPr/>
    </dgm:pt>
    <dgm:pt modelId="{F15F36CD-4319-4B97-BAC8-6E452970678B}" type="pres">
      <dgm:prSet presAssocID="{E4A729AA-B268-4A5F-A2FD-CB037A72598E}" presName="pictRect" presStyleLbl="revTx" presStyleIdx="0" presStyleCnt="6">
        <dgm:presLayoutVars>
          <dgm:chMax val="0"/>
          <dgm:bulletEnabled/>
        </dgm:presLayoutVars>
      </dgm:prSet>
      <dgm:spPr/>
    </dgm:pt>
    <dgm:pt modelId="{14A62F23-738E-4919-9E13-22B11E5D4DD3}" type="pres">
      <dgm:prSet presAssocID="{E4A729AA-B268-4A5F-A2FD-CB037A72598E}" presName="textRect" presStyleLbl="revTx" presStyleIdx="1" presStyleCnt="6">
        <dgm:presLayoutVars>
          <dgm:bulletEnabled/>
        </dgm:presLayoutVars>
      </dgm:prSet>
      <dgm:spPr/>
    </dgm:pt>
    <dgm:pt modelId="{A6A570D9-9058-4E0A-A9D2-751ACE3B4238}" type="pres">
      <dgm:prSet presAssocID="{42FD4F26-E762-48F2-9CE9-35034E083DC6}" presName="sibTrans" presStyleLbl="sibTrans2D1" presStyleIdx="0" presStyleCnt="0"/>
      <dgm:spPr/>
    </dgm:pt>
    <dgm:pt modelId="{75E01864-78A7-45BA-8DA6-45A99CA5268F}" type="pres">
      <dgm:prSet presAssocID="{8327F220-13D7-4668-A18C-2221BEAAEC37}" presName="compNode" presStyleCnt="0"/>
      <dgm:spPr/>
    </dgm:pt>
    <dgm:pt modelId="{02372B35-BBA1-4178-A4D0-5AA7C88BB371}" type="pres">
      <dgm:prSet presAssocID="{8327F220-13D7-4668-A18C-2221BEAAEC37}" presName="pictRect" presStyleLbl="revTx" presStyleIdx="2" presStyleCnt="6">
        <dgm:presLayoutVars>
          <dgm:chMax val="0"/>
          <dgm:bulletEnabled/>
        </dgm:presLayoutVars>
      </dgm:prSet>
      <dgm:spPr/>
    </dgm:pt>
    <dgm:pt modelId="{186785A7-761C-4789-A441-860530E631DA}" type="pres">
      <dgm:prSet presAssocID="{8327F220-13D7-4668-A18C-2221BEAAEC37}" presName="textRect" presStyleLbl="revTx" presStyleIdx="3" presStyleCnt="6">
        <dgm:presLayoutVars>
          <dgm:bulletEnabled/>
        </dgm:presLayoutVars>
      </dgm:prSet>
      <dgm:spPr/>
    </dgm:pt>
    <dgm:pt modelId="{47F25DFF-1739-4C55-A581-062A96323E1B}" type="pres">
      <dgm:prSet presAssocID="{09E6B73E-60A7-4551-9F52-5895EB1ABE87}" presName="sibTrans" presStyleLbl="sibTrans2D1" presStyleIdx="0" presStyleCnt="0"/>
      <dgm:spPr/>
    </dgm:pt>
    <dgm:pt modelId="{1CFC7551-420E-4810-B0BE-30154BAA7539}" type="pres">
      <dgm:prSet presAssocID="{C360017F-CED3-432A-AB2D-AE7D7CD13A21}" presName="compNode" presStyleCnt="0"/>
      <dgm:spPr/>
    </dgm:pt>
    <dgm:pt modelId="{84736A24-F4C4-43EB-9BFD-75100B0916E6}" type="pres">
      <dgm:prSet presAssocID="{C360017F-CED3-432A-AB2D-AE7D7CD13A21}" presName="pictRect" presStyleLbl="revTx" presStyleIdx="4" presStyleCnt="6">
        <dgm:presLayoutVars>
          <dgm:chMax val="0"/>
          <dgm:bulletEnabled/>
        </dgm:presLayoutVars>
      </dgm:prSet>
      <dgm:spPr/>
    </dgm:pt>
    <dgm:pt modelId="{9A58A3DA-D9DB-4C79-BE65-412A33DABC6E}" type="pres">
      <dgm:prSet presAssocID="{C360017F-CED3-432A-AB2D-AE7D7CD13A21}" presName="textRect" presStyleLbl="revTx" presStyleIdx="5" presStyleCnt="6">
        <dgm:presLayoutVars>
          <dgm:bulletEnabled/>
        </dgm:presLayoutVars>
      </dgm:prSet>
      <dgm:spPr/>
    </dgm:pt>
  </dgm:ptLst>
  <dgm:cxnLst>
    <dgm:cxn modelId="{DCD04906-F13A-4828-B883-1F156F19CA43}" srcId="{E4A729AA-B268-4A5F-A2FD-CB037A72598E}" destId="{EF797A14-429B-498E-954D-0361C704FB66}" srcOrd="0" destOrd="0" parTransId="{C798D751-C059-4931-AB85-1D0C4AE2477F}" sibTransId="{B5B3222F-04A9-4903-A463-8C7258804A2A}"/>
    <dgm:cxn modelId="{07237F14-9EC2-44B2-BDDA-1279A15BAEF9}" type="presOf" srcId="{89947E71-1A3B-4BAE-96CC-4D5B3C322CB0}" destId="{F9FDF76F-F2E2-470D-B48D-9023D86F073B}" srcOrd="0" destOrd="0" presId="urn:microsoft.com/office/officeart/2024/3/layout/hArchList1"/>
    <dgm:cxn modelId="{552F9219-1AF8-4016-B2D7-782085FEA624}" type="presOf" srcId="{09E6B73E-60A7-4551-9F52-5895EB1ABE87}" destId="{47F25DFF-1739-4C55-A581-062A96323E1B}" srcOrd="0" destOrd="0" presId="urn:microsoft.com/office/officeart/2024/3/layout/hArchList1"/>
    <dgm:cxn modelId="{B2117368-33ED-440E-9E0F-E7EDFC2673F2}" srcId="{C360017F-CED3-432A-AB2D-AE7D7CD13A21}" destId="{F0772DF8-A115-4958-B266-AF826263DC73}" srcOrd="0" destOrd="0" parTransId="{04D85F91-AA6A-4B44-BD3F-63BB2A6D8F87}" sibTransId="{534912E8-2756-470F-822B-E68B565E87F3}"/>
    <dgm:cxn modelId="{F018994A-6742-4D34-A3BE-BC3E648E50BD}" type="presOf" srcId="{EF797A14-429B-498E-954D-0361C704FB66}" destId="{14A62F23-738E-4919-9E13-22B11E5D4DD3}" srcOrd="0" destOrd="0" presId="urn:microsoft.com/office/officeart/2024/3/layout/hArchList1"/>
    <dgm:cxn modelId="{1151D46B-0727-463A-841D-D2672A18F2AD}" type="presOf" srcId="{F0772DF8-A115-4958-B266-AF826263DC73}" destId="{9A58A3DA-D9DB-4C79-BE65-412A33DABC6E}" srcOrd="0" destOrd="0" presId="urn:microsoft.com/office/officeart/2024/3/layout/hArchList1"/>
    <dgm:cxn modelId="{888ECE4D-6210-4BA6-ACD4-5EB82FB499B3}" type="presOf" srcId="{C360017F-CED3-432A-AB2D-AE7D7CD13A21}" destId="{84736A24-F4C4-43EB-9BFD-75100B0916E6}" srcOrd="0" destOrd="0" presId="urn:microsoft.com/office/officeart/2024/3/layout/hArchList1"/>
    <dgm:cxn modelId="{09327670-6DB2-40F7-823B-1A647D4F51C5}" srcId="{8327F220-13D7-4668-A18C-2221BEAAEC37}" destId="{4CE5A705-34D3-4FC0-94EB-6CE626E4DB2C}" srcOrd="0" destOrd="0" parTransId="{40A763C6-C555-40FF-97D3-55296BAE7ED7}" sibTransId="{FF03AFA5-0C96-480F-B0AA-94FD8CE20FA5}"/>
    <dgm:cxn modelId="{4E0CB157-D96B-4342-B830-B2EDE5E994E3}" type="presOf" srcId="{4CE5A705-34D3-4FC0-94EB-6CE626E4DB2C}" destId="{186785A7-761C-4789-A441-860530E631DA}" srcOrd="0" destOrd="0" presId="urn:microsoft.com/office/officeart/2024/3/layout/hArchList1"/>
    <dgm:cxn modelId="{804CD59B-180F-40FD-A6FE-EDA7EC980DEC}" type="presOf" srcId="{E4A729AA-B268-4A5F-A2FD-CB037A72598E}" destId="{F15F36CD-4319-4B97-BAC8-6E452970678B}" srcOrd="0" destOrd="0" presId="urn:microsoft.com/office/officeart/2024/3/layout/hArchList1"/>
    <dgm:cxn modelId="{F39B68B7-05D6-44C9-8989-497B50CAA0E6}" srcId="{89947E71-1A3B-4BAE-96CC-4D5B3C322CB0}" destId="{8327F220-13D7-4668-A18C-2221BEAAEC37}" srcOrd="1" destOrd="0" parTransId="{365D32F7-4C95-48DB-BE9F-A86634766793}" sibTransId="{09E6B73E-60A7-4551-9F52-5895EB1ABE87}"/>
    <dgm:cxn modelId="{9F5BA1B8-A371-40B1-A990-BB3A106FF336}" type="presOf" srcId="{8327F220-13D7-4668-A18C-2221BEAAEC37}" destId="{02372B35-BBA1-4178-A4D0-5AA7C88BB371}" srcOrd="0" destOrd="0" presId="urn:microsoft.com/office/officeart/2024/3/layout/hArchList1"/>
    <dgm:cxn modelId="{A62C6DC3-F8FA-4264-A2DD-98FE512626FF}" type="presOf" srcId="{42FD4F26-E762-48F2-9CE9-35034E083DC6}" destId="{A6A570D9-9058-4E0A-A9D2-751ACE3B4238}" srcOrd="0" destOrd="0" presId="urn:microsoft.com/office/officeart/2024/3/layout/hArchList1"/>
    <dgm:cxn modelId="{95CE25D6-B409-4D8C-A19F-837190E7696C}" srcId="{89947E71-1A3B-4BAE-96CC-4D5B3C322CB0}" destId="{C360017F-CED3-432A-AB2D-AE7D7CD13A21}" srcOrd="2" destOrd="0" parTransId="{4AEEA5EB-8474-4CB8-97D2-1A5DC30AE146}" sibTransId="{DCAB1046-0B29-4377-A6C6-3EA25EDA7B58}"/>
    <dgm:cxn modelId="{F77949FC-622F-491C-A793-AE25BF14E451}" srcId="{89947E71-1A3B-4BAE-96CC-4D5B3C322CB0}" destId="{E4A729AA-B268-4A5F-A2FD-CB037A72598E}" srcOrd="0" destOrd="0" parTransId="{04536F7A-F05C-4E3C-A93B-8FC2B17174E7}" sibTransId="{42FD4F26-E762-48F2-9CE9-35034E083DC6}"/>
    <dgm:cxn modelId="{6594F64C-294F-4AF6-BC30-6B783AAF4833}" type="presParOf" srcId="{F9FDF76F-F2E2-470D-B48D-9023D86F073B}" destId="{25E20937-B2B2-4BD8-9D38-D019E431AC2C}" srcOrd="0" destOrd="0" presId="urn:microsoft.com/office/officeart/2024/3/layout/hArchList1"/>
    <dgm:cxn modelId="{512847D3-A24A-47BA-AA66-64768D2820D9}" type="presParOf" srcId="{25E20937-B2B2-4BD8-9D38-D019E431AC2C}" destId="{F15F36CD-4319-4B97-BAC8-6E452970678B}" srcOrd="0" destOrd="0" presId="urn:microsoft.com/office/officeart/2024/3/layout/hArchList1"/>
    <dgm:cxn modelId="{BAF08D0D-2841-4B88-9551-ED0671D9D5DF}" type="presParOf" srcId="{25E20937-B2B2-4BD8-9D38-D019E431AC2C}" destId="{14A62F23-738E-4919-9E13-22B11E5D4DD3}" srcOrd="1" destOrd="0" presId="urn:microsoft.com/office/officeart/2024/3/layout/hArchList1"/>
    <dgm:cxn modelId="{B163D463-393B-4ECB-B700-A83FF6621117}" type="presParOf" srcId="{F9FDF76F-F2E2-470D-B48D-9023D86F073B}" destId="{A6A570D9-9058-4E0A-A9D2-751ACE3B4238}" srcOrd="1" destOrd="0" presId="urn:microsoft.com/office/officeart/2024/3/layout/hArchList1"/>
    <dgm:cxn modelId="{53F56FBF-7DCF-497A-B224-8978FF697D5A}" type="presParOf" srcId="{F9FDF76F-F2E2-470D-B48D-9023D86F073B}" destId="{75E01864-78A7-45BA-8DA6-45A99CA5268F}" srcOrd="2" destOrd="0" presId="urn:microsoft.com/office/officeart/2024/3/layout/hArchList1"/>
    <dgm:cxn modelId="{769BFF20-B80E-4CE1-A3DA-2C783BE5851F}" type="presParOf" srcId="{75E01864-78A7-45BA-8DA6-45A99CA5268F}" destId="{02372B35-BBA1-4178-A4D0-5AA7C88BB371}" srcOrd="0" destOrd="0" presId="urn:microsoft.com/office/officeart/2024/3/layout/hArchList1"/>
    <dgm:cxn modelId="{B2F2182D-7426-47D9-9488-EA2330BA44C7}" type="presParOf" srcId="{75E01864-78A7-45BA-8DA6-45A99CA5268F}" destId="{186785A7-761C-4789-A441-860530E631DA}" srcOrd="1" destOrd="0" presId="urn:microsoft.com/office/officeart/2024/3/layout/hArchList1"/>
    <dgm:cxn modelId="{4E8D73EB-E739-411A-A9B9-FF96C4A6A11C}" type="presParOf" srcId="{F9FDF76F-F2E2-470D-B48D-9023D86F073B}" destId="{47F25DFF-1739-4C55-A581-062A96323E1B}" srcOrd="3" destOrd="0" presId="urn:microsoft.com/office/officeart/2024/3/layout/hArchList1"/>
    <dgm:cxn modelId="{43CF207A-1488-4DFD-A516-D28734787894}" type="presParOf" srcId="{F9FDF76F-F2E2-470D-B48D-9023D86F073B}" destId="{1CFC7551-420E-4810-B0BE-30154BAA7539}" srcOrd="4" destOrd="0" presId="urn:microsoft.com/office/officeart/2024/3/layout/hArchList1"/>
    <dgm:cxn modelId="{A3417AA5-87AC-4965-A5C5-F0F6B43800D2}" type="presParOf" srcId="{1CFC7551-420E-4810-B0BE-30154BAA7539}" destId="{84736A24-F4C4-43EB-9BFD-75100B0916E6}" srcOrd="0" destOrd="0" presId="urn:microsoft.com/office/officeart/2024/3/layout/hArchList1"/>
    <dgm:cxn modelId="{11A95FBB-A0A8-4BD4-B268-75C108C3CED1}" type="presParOf" srcId="{1CFC7551-420E-4810-B0BE-30154BAA7539}" destId="{9A58A3DA-D9DB-4C79-BE65-412A33DABC6E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CDF79E-4388-4FF3-A234-14F1F4FB216C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AC2C61-5E69-4001-BD58-3F99FC2A4AC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Autenticação via API Key</a:t>
          </a:r>
        </a:p>
      </dgm:t>
    </dgm:pt>
    <dgm:pt modelId="{BF06793B-0A5B-4288-96ED-87A6AED290F6}" type="parTrans" cxnId="{D44F49CD-CE13-4AE1-AD23-DF40B52BF3A2}">
      <dgm:prSet/>
      <dgm:spPr/>
      <dgm:t>
        <a:bodyPr/>
        <a:lstStyle/>
        <a:p>
          <a:endParaRPr lang="en-US"/>
        </a:p>
      </dgm:t>
    </dgm:pt>
    <dgm:pt modelId="{4834CA23-AB7D-448C-93D7-E843AA7CD17F}" type="sibTrans" cxnId="{D44F49CD-CE13-4AE1-AD23-DF40B52BF3A2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DAD832CC-FCBA-44D3-B753-F7AA5CDC2110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 autenticação é feita com API Key enviada no header X-MBX-APIKEY para acessar recursos da API.</a:t>
          </a:r>
        </a:p>
      </dgm:t>
    </dgm:pt>
    <dgm:pt modelId="{46E2F6B2-7F13-4059-8695-50F4E821DEA0}" type="parTrans" cxnId="{C1BB685F-16AA-416C-A360-A08DC8F50C4B}">
      <dgm:prSet/>
      <dgm:spPr/>
      <dgm:t>
        <a:bodyPr/>
        <a:lstStyle/>
        <a:p>
          <a:endParaRPr lang="en-US"/>
        </a:p>
      </dgm:t>
    </dgm:pt>
    <dgm:pt modelId="{67E25C63-2035-45D6-9CF5-44ECE34E2919}" type="sibTrans" cxnId="{C1BB685F-16AA-416C-A360-A08DC8F50C4B}">
      <dgm:prSet/>
      <dgm:spPr/>
      <dgm:t>
        <a:bodyPr/>
        <a:lstStyle/>
        <a:p>
          <a:endParaRPr lang="en-US"/>
        </a:p>
      </dgm:t>
    </dgm:pt>
    <dgm:pt modelId="{4E2D4998-A260-43DC-89BB-3D295B669D0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Assinatura HMAC SHA256</a:t>
          </a:r>
        </a:p>
      </dgm:t>
    </dgm:pt>
    <dgm:pt modelId="{723A8D68-E35F-4D64-97D6-D17E1E1BF2F5}" type="parTrans" cxnId="{8BCE2F25-CA22-4A78-98B5-6794C2CA7B14}">
      <dgm:prSet/>
      <dgm:spPr/>
      <dgm:t>
        <a:bodyPr/>
        <a:lstStyle/>
        <a:p>
          <a:endParaRPr lang="en-US"/>
        </a:p>
      </dgm:t>
    </dgm:pt>
    <dgm:pt modelId="{A0DD3398-3FBC-44A1-9E95-0DEE33B0C445}" type="sibTrans" cxnId="{8BCE2F25-CA22-4A78-98B5-6794C2CA7B14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9EBC807B-2A8E-4660-8800-008E6CD9A386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Alguns endpoints privados exigem assinatura HMAC SHA256 para garantir integridade e autenticidade das requisições.</a:t>
          </a:r>
        </a:p>
      </dgm:t>
    </dgm:pt>
    <dgm:pt modelId="{948B0455-6D34-4B17-8C8D-5CECCE0D054D}" type="parTrans" cxnId="{C928BC95-A2E4-47A6-A8DB-B5F6BA3F03D2}">
      <dgm:prSet/>
      <dgm:spPr/>
      <dgm:t>
        <a:bodyPr/>
        <a:lstStyle/>
        <a:p>
          <a:endParaRPr lang="en-US"/>
        </a:p>
      </dgm:t>
    </dgm:pt>
    <dgm:pt modelId="{23294359-507B-40E6-94DD-335B35A7CEF3}" type="sibTrans" cxnId="{C928BC95-A2E4-47A6-A8DB-B5F6BA3F03D2}">
      <dgm:prSet/>
      <dgm:spPr/>
      <dgm:t>
        <a:bodyPr/>
        <a:lstStyle/>
        <a:p>
          <a:endParaRPr lang="en-US"/>
        </a:p>
      </dgm:t>
    </dgm:pt>
    <dgm:pt modelId="{145E9587-A8A1-492C-BB80-A96C3D374CF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Proteção de Operações Sensíveis</a:t>
          </a:r>
        </a:p>
      </dgm:t>
    </dgm:pt>
    <dgm:pt modelId="{A33F43CD-4BAF-4691-B01C-67C4E09E6AE3}" type="parTrans" cxnId="{97D7751A-8DD3-411C-BBBF-2A2248C9DACD}">
      <dgm:prSet/>
      <dgm:spPr/>
      <dgm:t>
        <a:bodyPr/>
        <a:lstStyle/>
        <a:p>
          <a:endParaRPr lang="en-US"/>
        </a:p>
      </dgm:t>
    </dgm:pt>
    <dgm:pt modelId="{16BB9DDC-F513-4F73-B0BF-37A2864CF0B2}" type="sibTrans" cxnId="{97D7751A-8DD3-411C-BBBF-2A2248C9DACD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16BB1DD4-0911-41DD-AEEA-041588268150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Autenticação protege operações como criação de streams e execução de ordens, mantendo dados seguros.</a:t>
          </a:r>
        </a:p>
      </dgm:t>
    </dgm:pt>
    <dgm:pt modelId="{1B748CC2-DA72-4EB0-80D8-BEE487470004}" type="parTrans" cxnId="{DAB9584B-277A-4289-8EC5-C8BB3885A31F}">
      <dgm:prSet/>
      <dgm:spPr/>
      <dgm:t>
        <a:bodyPr/>
        <a:lstStyle/>
        <a:p>
          <a:endParaRPr lang="en-US"/>
        </a:p>
      </dgm:t>
    </dgm:pt>
    <dgm:pt modelId="{FC67DE19-E7C5-4913-B582-8AF18B9F3A4F}" type="sibTrans" cxnId="{DAB9584B-277A-4289-8EC5-C8BB3885A31F}">
      <dgm:prSet/>
      <dgm:spPr/>
      <dgm:t>
        <a:bodyPr/>
        <a:lstStyle/>
        <a:p>
          <a:endParaRPr lang="en-US"/>
        </a:p>
      </dgm:t>
    </dgm:pt>
    <dgm:pt modelId="{FAD974C8-5E46-4079-B243-09F75524C35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Desafio para Desenvolvedores</a:t>
          </a:r>
        </a:p>
      </dgm:t>
    </dgm:pt>
    <dgm:pt modelId="{B05E52B0-5D8D-4969-88A4-15E0906B3480}" type="parTrans" cxnId="{7600DD14-3448-4740-8D5E-A6C1A995EC4F}">
      <dgm:prSet/>
      <dgm:spPr/>
      <dgm:t>
        <a:bodyPr/>
        <a:lstStyle/>
        <a:p>
          <a:endParaRPr lang="en-US"/>
        </a:p>
      </dgm:t>
    </dgm:pt>
    <dgm:pt modelId="{6B84C3A7-44EF-4C94-B794-B0B4B8BCD019}" type="sibTrans" cxnId="{7600DD14-3448-4740-8D5E-A6C1A995EC4F}">
      <dgm:prSet/>
      <dgm:spPr/>
      <dgm:t>
        <a:bodyPr/>
        <a:lstStyle/>
        <a:p>
          <a:endParaRPr lang="en-US"/>
        </a:p>
      </dgm:t>
    </dgm:pt>
    <dgm:pt modelId="{445881C8-B44A-491A-9170-87AB8D455E67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Implementar autenticação corretamente exige atenção aos detalhes e conformidade com as especificações da API.</a:t>
          </a:r>
        </a:p>
      </dgm:t>
    </dgm:pt>
    <dgm:pt modelId="{9B40AF4D-4E6B-47EA-BFB5-1C1FB0A2B1C0}" type="parTrans" cxnId="{099C121D-9773-4AD9-A3DF-CBF82D4B0CE3}">
      <dgm:prSet/>
      <dgm:spPr/>
      <dgm:t>
        <a:bodyPr/>
        <a:lstStyle/>
        <a:p>
          <a:endParaRPr lang="en-US"/>
        </a:p>
      </dgm:t>
    </dgm:pt>
    <dgm:pt modelId="{8E50E2DF-D97E-417E-B516-92C10CD258CA}" type="sibTrans" cxnId="{099C121D-9773-4AD9-A3DF-CBF82D4B0CE3}">
      <dgm:prSet/>
      <dgm:spPr/>
      <dgm:t>
        <a:bodyPr/>
        <a:lstStyle/>
        <a:p>
          <a:endParaRPr lang="en-US"/>
        </a:p>
      </dgm:t>
    </dgm:pt>
    <dgm:pt modelId="{5A6B1AB1-C9D9-485F-9F5B-BA8A4EB15925}" type="pres">
      <dgm:prSet presAssocID="{25CDF79E-4388-4FF3-A234-14F1F4FB216C}" presName="Name0" presStyleCnt="0">
        <dgm:presLayoutVars>
          <dgm:dir/>
          <dgm:resizeHandles val="exact"/>
        </dgm:presLayoutVars>
      </dgm:prSet>
      <dgm:spPr/>
    </dgm:pt>
    <dgm:pt modelId="{CBAE4E1D-D328-4776-907D-22F89D01B947}" type="pres">
      <dgm:prSet presAssocID="{77AC2C61-5E69-4001-BD58-3F99FC2A4AC5}" presName="compNode" presStyleCnt="0"/>
      <dgm:spPr/>
    </dgm:pt>
    <dgm:pt modelId="{AEAE22CF-FB31-46F4-A906-313F9E51D8DE}" type="pres">
      <dgm:prSet presAssocID="{77AC2C61-5E69-4001-BD58-3F99FC2A4AC5}" presName="pictRect" presStyleLbl="revTx" presStyleIdx="0" presStyleCnt="8">
        <dgm:presLayoutVars>
          <dgm:chMax val="0"/>
          <dgm:bulletEnabled/>
        </dgm:presLayoutVars>
      </dgm:prSet>
      <dgm:spPr/>
    </dgm:pt>
    <dgm:pt modelId="{A8BC859F-F837-461A-B50A-57B477E46183}" type="pres">
      <dgm:prSet presAssocID="{77AC2C61-5E69-4001-BD58-3F99FC2A4AC5}" presName="textRect" presStyleLbl="revTx" presStyleIdx="1" presStyleCnt="8">
        <dgm:presLayoutVars>
          <dgm:bulletEnabled/>
        </dgm:presLayoutVars>
      </dgm:prSet>
      <dgm:spPr/>
    </dgm:pt>
    <dgm:pt modelId="{0C764FE9-298A-4989-84F5-1CB5E4FD0DE2}" type="pres">
      <dgm:prSet presAssocID="{4834CA23-AB7D-448C-93D7-E843AA7CD17F}" presName="sibTrans" presStyleLbl="sibTrans2D1" presStyleIdx="0" presStyleCnt="0"/>
      <dgm:spPr/>
    </dgm:pt>
    <dgm:pt modelId="{328847AB-9992-4200-A975-874393A36437}" type="pres">
      <dgm:prSet presAssocID="{4E2D4998-A260-43DC-89BB-3D295B669D02}" presName="compNode" presStyleCnt="0"/>
      <dgm:spPr/>
    </dgm:pt>
    <dgm:pt modelId="{B6A116E3-8EF9-4C88-B334-93D6007F9EB6}" type="pres">
      <dgm:prSet presAssocID="{4E2D4998-A260-43DC-89BB-3D295B669D02}" presName="pictRect" presStyleLbl="revTx" presStyleIdx="2" presStyleCnt="8">
        <dgm:presLayoutVars>
          <dgm:chMax val="0"/>
          <dgm:bulletEnabled/>
        </dgm:presLayoutVars>
      </dgm:prSet>
      <dgm:spPr/>
    </dgm:pt>
    <dgm:pt modelId="{6F67AFBF-1D35-4B41-B90F-451D0928D599}" type="pres">
      <dgm:prSet presAssocID="{4E2D4998-A260-43DC-89BB-3D295B669D02}" presName="textRect" presStyleLbl="revTx" presStyleIdx="3" presStyleCnt="8">
        <dgm:presLayoutVars>
          <dgm:bulletEnabled/>
        </dgm:presLayoutVars>
      </dgm:prSet>
      <dgm:spPr/>
    </dgm:pt>
    <dgm:pt modelId="{2C215ED7-647F-4FB6-8396-F7F529F97511}" type="pres">
      <dgm:prSet presAssocID="{A0DD3398-3FBC-44A1-9E95-0DEE33B0C445}" presName="sibTrans" presStyleLbl="sibTrans2D1" presStyleIdx="0" presStyleCnt="0"/>
      <dgm:spPr/>
    </dgm:pt>
    <dgm:pt modelId="{506189AD-A6DA-49F4-BC92-2354C16693E7}" type="pres">
      <dgm:prSet presAssocID="{145E9587-A8A1-492C-BB80-A96C3D374CFB}" presName="compNode" presStyleCnt="0"/>
      <dgm:spPr/>
    </dgm:pt>
    <dgm:pt modelId="{408E7DB2-24A3-491E-BECB-1E8A79C3D205}" type="pres">
      <dgm:prSet presAssocID="{145E9587-A8A1-492C-BB80-A96C3D374CFB}" presName="pictRect" presStyleLbl="revTx" presStyleIdx="4" presStyleCnt="8">
        <dgm:presLayoutVars>
          <dgm:chMax val="0"/>
          <dgm:bulletEnabled/>
        </dgm:presLayoutVars>
      </dgm:prSet>
      <dgm:spPr/>
    </dgm:pt>
    <dgm:pt modelId="{F9DF3239-6561-4DE5-9488-166C1CB31DB8}" type="pres">
      <dgm:prSet presAssocID="{145E9587-A8A1-492C-BB80-A96C3D374CFB}" presName="textRect" presStyleLbl="revTx" presStyleIdx="5" presStyleCnt="8">
        <dgm:presLayoutVars>
          <dgm:bulletEnabled/>
        </dgm:presLayoutVars>
      </dgm:prSet>
      <dgm:spPr/>
    </dgm:pt>
    <dgm:pt modelId="{19D3465E-AFBF-40D3-9E51-E9F53247E36E}" type="pres">
      <dgm:prSet presAssocID="{16BB9DDC-F513-4F73-B0BF-37A2864CF0B2}" presName="sibTrans" presStyleLbl="sibTrans2D1" presStyleIdx="0" presStyleCnt="0"/>
      <dgm:spPr/>
    </dgm:pt>
    <dgm:pt modelId="{91906A74-8EC4-4D5D-ADCE-3981FA064957}" type="pres">
      <dgm:prSet presAssocID="{FAD974C8-5E46-4079-B243-09F75524C35C}" presName="compNode" presStyleCnt="0"/>
      <dgm:spPr/>
    </dgm:pt>
    <dgm:pt modelId="{E3063D47-D9B2-42BC-A349-DC74A511DC7B}" type="pres">
      <dgm:prSet presAssocID="{FAD974C8-5E46-4079-B243-09F75524C35C}" presName="pictRect" presStyleLbl="revTx" presStyleIdx="6" presStyleCnt="8">
        <dgm:presLayoutVars>
          <dgm:chMax val="0"/>
          <dgm:bulletEnabled/>
        </dgm:presLayoutVars>
      </dgm:prSet>
      <dgm:spPr/>
    </dgm:pt>
    <dgm:pt modelId="{736C1A8B-0951-406F-9036-8F20C3A08F5E}" type="pres">
      <dgm:prSet presAssocID="{FAD974C8-5E46-4079-B243-09F75524C35C}" presName="textRect" presStyleLbl="revTx" presStyleIdx="7" presStyleCnt="8">
        <dgm:presLayoutVars>
          <dgm:bulletEnabled/>
        </dgm:presLayoutVars>
      </dgm:prSet>
      <dgm:spPr/>
    </dgm:pt>
  </dgm:ptLst>
  <dgm:cxnLst>
    <dgm:cxn modelId="{7621FD04-396A-472E-8804-EE33A952AEBC}" type="presOf" srcId="{16BB9DDC-F513-4F73-B0BF-37A2864CF0B2}" destId="{19D3465E-AFBF-40D3-9E51-E9F53247E36E}" srcOrd="0" destOrd="0" presId="urn:microsoft.com/office/officeart/2024/3/layout/hArchList1"/>
    <dgm:cxn modelId="{12A25F0D-A153-4EC0-9120-B558E87F3A49}" type="presOf" srcId="{DAD832CC-FCBA-44D3-B753-F7AA5CDC2110}" destId="{A8BC859F-F837-461A-B50A-57B477E46183}" srcOrd="0" destOrd="0" presId="urn:microsoft.com/office/officeart/2024/3/layout/hArchList1"/>
    <dgm:cxn modelId="{B3B70B11-D328-4EF0-A61E-27F38531BEB5}" type="presOf" srcId="{77AC2C61-5E69-4001-BD58-3F99FC2A4AC5}" destId="{AEAE22CF-FB31-46F4-A906-313F9E51D8DE}" srcOrd="0" destOrd="0" presId="urn:microsoft.com/office/officeart/2024/3/layout/hArchList1"/>
    <dgm:cxn modelId="{7600DD14-3448-4740-8D5E-A6C1A995EC4F}" srcId="{25CDF79E-4388-4FF3-A234-14F1F4FB216C}" destId="{FAD974C8-5E46-4079-B243-09F75524C35C}" srcOrd="3" destOrd="0" parTransId="{B05E52B0-5D8D-4969-88A4-15E0906B3480}" sibTransId="{6B84C3A7-44EF-4C94-B794-B0B4B8BCD019}"/>
    <dgm:cxn modelId="{97D7751A-8DD3-411C-BBBF-2A2248C9DACD}" srcId="{25CDF79E-4388-4FF3-A234-14F1F4FB216C}" destId="{145E9587-A8A1-492C-BB80-A96C3D374CFB}" srcOrd="2" destOrd="0" parTransId="{A33F43CD-4BAF-4691-B01C-67C4E09E6AE3}" sibTransId="{16BB9DDC-F513-4F73-B0BF-37A2864CF0B2}"/>
    <dgm:cxn modelId="{099C121D-9773-4AD9-A3DF-CBF82D4B0CE3}" srcId="{FAD974C8-5E46-4079-B243-09F75524C35C}" destId="{445881C8-B44A-491A-9170-87AB8D455E67}" srcOrd="0" destOrd="0" parTransId="{9B40AF4D-4E6B-47EA-BFB5-1C1FB0A2B1C0}" sibTransId="{8E50E2DF-D97E-417E-B516-92C10CD258CA}"/>
    <dgm:cxn modelId="{8BCE2F25-CA22-4A78-98B5-6794C2CA7B14}" srcId="{25CDF79E-4388-4FF3-A234-14F1F4FB216C}" destId="{4E2D4998-A260-43DC-89BB-3D295B669D02}" srcOrd="1" destOrd="0" parTransId="{723A8D68-E35F-4D64-97D6-D17E1E1BF2F5}" sibTransId="{A0DD3398-3FBC-44A1-9E95-0DEE33B0C445}"/>
    <dgm:cxn modelId="{C1BB685F-16AA-416C-A360-A08DC8F50C4B}" srcId="{77AC2C61-5E69-4001-BD58-3F99FC2A4AC5}" destId="{DAD832CC-FCBA-44D3-B753-F7AA5CDC2110}" srcOrd="0" destOrd="0" parTransId="{46E2F6B2-7F13-4059-8695-50F4E821DEA0}" sibTransId="{67E25C63-2035-45D6-9CF5-44ECE34E2919}"/>
    <dgm:cxn modelId="{CEAD1743-42DD-49AF-8168-4B03A4D0D5BE}" type="presOf" srcId="{FAD974C8-5E46-4079-B243-09F75524C35C}" destId="{E3063D47-D9B2-42BC-A349-DC74A511DC7B}" srcOrd="0" destOrd="0" presId="urn:microsoft.com/office/officeart/2024/3/layout/hArchList1"/>
    <dgm:cxn modelId="{28A5CD63-05D2-4F10-A4D7-29CAAC251428}" type="presOf" srcId="{9EBC807B-2A8E-4660-8800-008E6CD9A386}" destId="{6F67AFBF-1D35-4B41-B90F-451D0928D599}" srcOrd="0" destOrd="0" presId="urn:microsoft.com/office/officeart/2024/3/layout/hArchList1"/>
    <dgm:cxn modelId="{DAB9584B-277A-4289-8EC5-C8BB3885A31F}" srcId="{145E9587-A8A1-492C-BB80-A96C3D374CFB}" destId="{16BB1DD4-0911-41DD-AEEA-041588268150}" srcOrd="0" destOrd="0" parTransId="{1B748CC2-DA72-4EB0-80D8-BEE487470004}" sibTransId="{FC67DE19-E7C5-4913-B582-8AF18B9F3A4F}"/>
    <dgm:cxn modelId="{59BFB46D-6FAA-4C57-A34E-89F20046F0E9}" type="presOf" srcId="{445881C8-B44A-491A-9170-87AB8D455E67}" destId="{736C1A8B-0951-406F-9036-8F20C3A08F5E}" srcOrd="0" destOrd="0" presId="urn:microsoft.com/office/officeart/2024/3/layout/hArchList1"/>
    <dgm:cxn modelId="{6F3A8874-B744-425F-B34E-B0A7BA1646E3}" type="presOf" srcId="{16BB1DD4-0911-41DD-AEEA-041588268150}" destId="{F9DF3239-6561-4DE5-9488-166C1CB31DB8}" srcOrd="0" destOrd="0" presId="urn:microsoft.com/office/officeart/2024/3/layout/hArchList1"/>
    <dgm:cxn modelId="{795B657F-C960-4842-8F76-E303ED2CA96B}" type="presOf" srcId="{145E9587-A8A1-492C-BB80-A96C3D374CFB}" destId="{408E7DB2-24A3-491E-BECB-1E8A79C3D205}" srcOrd="0" destOrd="0" presId="urn:microsoft.com/office/officeart/2024/3/layout/hArchList1"/>
    <dgm:cxn modelId="{9285A584-86CD-4520-82F8-5CB094B05BDB}" type="presOf" srcId="{25CDF79E-4388-4FF3-A234-14F1F4FB216C}" destId="{5A6B1AB1-C9D9-485F-9F5B-BA8A4EB15925}" srcOrd="0" destOrd="0" presId="urn:microsoft.com/office/officeart/2024/3/layout/hArchList1"/>
    <dgm:cxn modelId="{C928BC95-A2E4-47A6-A8DB-B5F6BA3F03D2}" srcId="{4E2D4998-A260-43DC-89BB-3D295B669D02}" destId="{9EBC807B-2A8E-4660-8800-008E6CD9A386}" srcOrd="0" destOrd="0" parTransId="{948B0455-6D34-4B17-8C8D-5CECCE0D054D}" sibTransId="{23294359-507B-40E6-94DD-335B35A7CEF3}"/>
    <dgm:cxn modelId="{988863BA-5E79-4EBC-97E0-BAFB97AE5ECF}" type="presOf" srcId="{4834CA23-AB7D-448C-93D7-E843AA7CD17F}" destId="{0C764FE9-298A-4989-84F5-1CB5E4FD0DE2}" srcOrd="0" destOrd="0" presId="urn:microsoft.com/office/officeart/2024/3/layout/hArchList1"/>
    <dgm:cxn modelId="{D44F49CD-CE13-4AE1-AD23-DF40B52BF3A2}" srcId="{25CDF79E-4388-4FF3-A234-14F1F4FB216C}" destId="{77AC2C61-5E69-4001-BD58-3F99FC2A4AC5}" srcOrd="0" destOrd="0" parTransId="{BF06793B-0A5B-4288-96ED-87A6AED290F6}" sibTransId="{4834CA23-AB7D-448C-93D7-E843AA7CD17F}"/>
    <dgm:cxn modelId="{38FC6ED8-D93A-4A9A-88FF-34ADF618A3D4}" type="presOf" srcId="{4E2D4998-A260-43DC-89BB-3D295B669D02}" destId="{B6A116E3-8EF9-4C88-B334-93D6007F9EB6}" srcOrd="0" destOrd="0" presId="urn:microsoft.com/office/officeart/2024/3/layout/hArchList1"/>
    <dgm:cxn modelId="{603E50DE-D577-43CB-8CEB-02C19AF09FF4}" type="presOf" srcId="{A0DD3398-3FBC-44A1-9E95-0DEE33B0C445}" destId="{2C215ED7-647F-4FB6-8396-F7F529F97511}" srcOrd="0" destOrd="0" presId="urn:microsoft.com/office/officeart/2024/3/layout/hArchList1"/>
    <dgm:cxn modelId="{1A0FE919-F6FF-4F33-B29C-21E950326F51}" type="presParOf" srcId="{5A6B1AB1-C9D9-485F-9F5B-BA8A4EB15925}" destId="{CBAE4E1D-D328-4776-907D-22F89D01B947}" srcOrd="0" destOrd="0" presId="urn:microsoft.com/office/officeart/2024/3/layout/hArchList1"/>
    <dgm:cxn modelId="{186FF62B-AFDF-4F5B-8591-4C7030C0CC46}" type="presParOf" srcId="{CBAE4E1D-D328-4776-907D-22F89D01B947}" destId="{AEAE22CF-FB31-46F4-A906-313F9E51D8DE}" srcOrd="0" destOrd="0" presId="urn:microsoft.com/office/officeart/2024/3/layout/hArchList1"/>
    <dgm:cxn modelId="{FCE43953-1E18-4E38-89FB-2B2723211C43}" type="presParOf" srcId="{CBAE4E1D-D328-4776-907D-22F89D01B947}" destId="{A8BC859F-F837-461A-B50A-57B477E46183}" srcOrd="1" destOrd="0" presId="urn:microsoft.com/office/officeart/2024/3/layout/hArchList1"/>
    <dgm:cxn modelId="{4A97827F-FEB7-42F8-85C4-A78A63F17437}" type="presParOf" srcId="{5A6B1AB1-C9D9-485F-9F5B-BA8A4EB15925}" destId="{0C764FE9-298A-4989-84F5-1CB5E4FD0DE2}" srcOrd="1" destOrd="0" presId="urn:microsoft.com/office/officeart/2024/3/layout/hArchList1"/>
    <dgm:cxn modelId="{51E2B695-A706-4609-982B-875D495805A0}" type="presParOf" srcId="{5A6B1AB1-C9D9-485F-9F5B-BA8A4EB15925}" destId="{328847AB-9992-4200-A975-874393A36437}" srcOrd="2" destOrd="0" presId="urn:microsoft.com/office/officeart/2024/3/layout/hArchList1"/>
    <dgm:cxn modelId="{F001CE71-3AB9-46FF-81B9-3DAAE81315DE}" type="presParOf" srcId="{328847AB-9992-4200-A975-874393A36437}" destId="{B6A116E3-8EF9-4C88-B334-93D6007F9EB6}" srcOrd="0" destOrd="0" presId="urn:microsoft.com/office/officeart/2024/3/layout/hArchList1"/>
    <dgm:cxn modelId="{FEBA596C-E2EA-48E1-870A-A361756F286B}" type="presParOf" srcId="{328847AB-9992-4200-A975-874393A36437}" destId="{6F67AFBF-1D35-4B41-B90F-451D0928D599}" srcOrd="1" destOrd="0" presId="urn:microsoft.com/office/officeart/2024/3/layout/hArchList1"/>
    <dgm:cxn modelId="{918637D0-49DE-426B-A0A5-3F9CF3390CBE}" type="presParOf" srcId="{5A6B1AB1-C9D9-485F-9F5B-BA8A4EB15925}" destId="{2C215ED7-647F-4FB6-8396-F7F529F97511}" srcOrd="3" destOrd="0" presId="urn:microsoft.com/office/officeart/2024/3/layout/hArchList1"/>
    <dgm:cxn modelId="{BFC0A460-E31B-468A-9EB7-F3FBDBA31AD8}" type="presParOf" srcId="{5A6B1AB1-C9D9-485F-9F5B-BA8A4EB15925}" destId="{506189AD-A6DA-49F4-BC92-2354C16693E7}" srcOrd="4" destOrd="0" presId="urn:microsoft.com/office/officeart/2024/3/layout/hArchList1"/>
    <dgm:cxn modelId="{DCD1CE44-46A2-4BFB-8675-6432593F5EE4}" type="presParOf" srcId="{506189AD-A6DA-49F4-BC92-2354C16693E7}" destId="{408E7DB2-24A3-491E-BECB-1E8A79C3D205}" srcOrd="0" destOrd="0" presId="urn:microsoft.com/office/officeart/2024/3/layout/hArchList1"/>
    <dgm:cxn modelId="{8C1B575A-91E4-4CB9-8EFF-C495B005129F}" type="presParOf" srcId="{506189AD-A6DA-49F4-BC92-2354C16693E7}" destId="{F9DF3239-6561-4DE5-9488-166C1CB31DB8}" srcOrd="1" destOrd="0" presId="urn:microsoft.com/office/officeart/2024/3/layout/hArchList1"/>
    <dgm:cxn modelId="{0379EBBF-0E09-450B-9951-8AACDE6F66A6}" type="presParOf" srcId="{5A6B1AB1-C9D9-485F-9F5B-BA8A4EB15925}" destId="{19D3465E-AFBF-40D3-9E51-E9F53247E36E}" srcOrd="5" destOrd="0" presId="urn:microsoft.com/office/officeart/2024/3/layout/hArchList1"/>
    <dgm:cxn modelId="{832146DA-9DD1-4DAB-B367-A5A17A9B55B4}" type="presParOf" srcId="{5A6B1AB1-C9D9-485F-9F5B-BA8A4EB15925}" destId="{91906A74-8EC4-4D5D-ADCE-3981FA064957}" srcOrd="6" destOrd="0" presId="urn:microsoft.com/office/officeart/2024/3/layout/hArchList1"/>
    <dgm:cxn modelId="{EAC8049C-7670-479C-995D-D743BC943134}" type="presParOf" srcId="{91906A74-8EC4-4D5D-ADCE-3981FA064957}" destId="{E3063D47-D9B2-42BC-A349-DC74A511DC7B}" srcOrd="0" destOrd="0" presId="urn:microsoft.com/office/officeart/2024/3/layout/hArchList1"/>
    <dgm:cxn modelId="{6FC4B14A-90C4-4741-9003-BA00A04E2FEE}" type="presParOf" srcId="{91906A74-8EC4-4D5D-ADCE-3981FA064957}" destId="{736C1A8B-0951-406F-9036-8F20C3A08F5E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08B5E7A-DF43-40E7-B91E-74B7B7F1EC26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E9E070-5BB3-472A-8936-D68317AAA4E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Endpoint Seguro com Autenticação</a:t>
          </a:r>
        </a:p>
      </dgm:t>
    </dgm:pt>
    <dgm:pt modelId="{D1D43295-FA82-4578-9713-E92CCE87869D}" type="parTrans" cxnId="{3C0CDE45-29B8-4B09-A2AC-1459F6B9D26F}">
      <dgm:prSet/>
      <dgm:spPr/>
      <dgm:t>
        <a:bodyPr/>
        <a:lstStyle/>
        <a:p>
          <a:endParaRPr lang="en-US"/>
        </a:p>
      </dgm:t>
    </dgm:pt>
    <dgm:pt modelId="{1A7CEAE3-2E4C-454E-819A-B40D12946D6C}" type="sibTrans" cxnId="{3C0CDE45-29B8-4B09-A2AC-1459F6B9D26F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951FBA6F-88A1-4D85-828A-91FF76E10CFF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O endpoint privado exige autenticação via header X-MBX-APIKEY para garantir acesso autorizado.</a:t>
          </a:r>
        </a:p>
      </dgm:t>
    </dgm:pt>
    <dgm:pt modelId="{5490C488-7C41-4F63-BCAA-52E6B68FB731}" type="parTrans" cxnId="{AA6EFCA0-01F3-49F0-9EDD-08BE8F5ACF02}">
      <dgm:prSet/>
      <dgm:spPr/>
      <dgm:t>
        <a:bodyPr/>
        <a:lstStyle/>
        <a:p>
          <a:endParaRPr lang="en-US"/>
        </a:p>
      </dgm:t>
    </dgm:pt>
    <dgm:pt modelId="{5E82B686-07D7-4273-A708-610CA6553320}" type="sibTrans" cxnId="{AA6EFCA0-01F3-49F0-9EDD-08BE8F5ACF02}">
      <dgm:prSet/>
      <dgm:spPr/>
      <dgm:t>
        <a:bodyPr/>
        <a:lstStyle/>
        <a:p>
          <a:endParaRPr lang="en-US"/>
        </a:p>
      </dgm:t>
    </dgm:pt>
    <dgm:pt modelId="{E1267D1C-1921-41BB-9D2E-4DC517EA163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Criação de listenKey</a:t>
          </a:r>
        </a:p>
      </dgm:t>
    </dgm:pt>
    <dgm:pt modelId="{E2590444-F0A0-4D6C-B0CF-55503FFA30E9}" type="parTrans" cxnId="{7B5B548B-1454-469C-8C79-C5236DC4B353}">
      <dgm:prSet/>
      <dgm:spPr/>
      <dgm:t>
        <a:bodyPr/>
        <a:lstStyle/>
        <a:p>
          <a:endParaRPr lang="en-US"/>
        </a:p>
      </dgm:t>
    </dgm:pt>
    <dgm:pt modelId="{C879E3E3-61BB-4AC0-912A-5FC24662C663}" type="sibTrans" cxnId="{7B5B548B-1454-469C-8C79-C5236DC4B353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194B8F53-446A-4383-A5C0-00BD28480E06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O endpoint gera um listenKey para estabelecer conexão e receber dados privados do usuário.</a:t>
          </a:r>
        </a:p>
      </dgm:t>
    </dgm:pt>
    <dgm:pt modelId="{89494D2E-EDF2-4366-8172-58ABA476649D}" type="parTrans" cxnId="{169BB853-CDA8-4539-8D8F-1DA38FF43628}">
      <dgm:prSet/>
      <dgm:spPr/>
      <dgm:t>
        <a:bodyPr/>
        <a:lstStyle/>
        <a:p>
          <a:endParaRPr lang="en-US"/>
        </a:p>
      </dgm:t>
    </dgm:pt>
    <dgm:pt modelId="{75F3D1E2-A2EC-46AE-9A5C-4ABAEC4D20E3}" type="sibTrans" cxnId="{169BB853-CDA8-4539-8D8F-1DA38FF43628}">
      <dgm:prSet/>
      <dgm:spPr/>
      <dgm:t>
        <a:bodyPr/>
        <a:lstStyle/>
        <a:p>
          <a:endParaRPr lang="en-US"/>
        </a:p>
      </dgm:t>
    </dgm:pt>
    <dgm:pt modelId="{AE25F7BD-F3FF-49CB-9080-240CCFF1B5A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Manutenção da Sessão Ativa</a:t>
          </a:r>
        </a:p>
      </dgm:t>
    </dgm:pt>
    <dgm:pt modelId="{B79892AA-B6F7-4D89-BFDA-6A2EADB12E9C}" type="parTrans" cxnId="{7657A510-225D-418A-AA79-A4DAD65BA1CB}">
      <dgm:prSet/>
      <dgm:spPr/>
      <dgm:t>
        <a:bodyPr/>
        <a:lstStyle/>
        <a:p>
          <a:endParaRPr lang="en-US"/>
        </a:p>
      </dgm:t>
    </dgm:pt>
    <dgm:pt modelId="{0A77934F-6BD2-49FF-A1F0-2F73B8B0439C}" type="sibTrans" cxnId="{7657A510-225D-418A-AA79-A4DAD65BA1CB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B151DFAD-6A9E-40C3-B62F-8CFB9063148B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O listenKey deve ser usado em chamadas subsequentes para manter a sessão de dados ativa.</a:t>
          </a:r>
        </a:p>
      </dgm:t>
    </dgm:pt>
    <dgm:pt modelId="{3C398A85-3ED6-4E7A-8CFE-11CB4E1F01F5}" type="parTrans" cxnId="{0AC0D523-7DF7-4696-8461-DC9054B4CB41}">
      <dgm:prSet/>
      <dgm:spPr/>
      <dgm:t>
        <a:bodyPr/>
        <a:lstStyle/>
        <a:p>
          <a:endParaRPr lang="en-US"/>
        </a:p>
      </dgm:t>
    </dgm:pt>
    <dgm:pt modelId="{B519C8E4-22FE-461A-898A-0648E7CF3BAF}" type="sibTrans" cxnId="{0AC0D523-7DF7-4696-8461-DC9054B4CB41}">
      <dgm:prSet/>
      <dgm:spPr/>
      <dgm:t>
        <a:bodyPr/>
        <a:lstStyle/>
        <a:p>
          <a:endParaRPr lang="en-US"/>
        </a:p>
      </dgm:t>
    </dgm:pt>
    <dgm:pt modelId="{67F2FA69-E4A9-417F-806A-B1C1E8573243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Proteção de Informações Sensíveis</a:t>
          </a:r>
        </a:p>
      </dgm:t>
    </dgm:pt>
    <dgm:pt modelId="{28793DAA-F586-4BC0-B747-1B92861948B3}" type="parTrans" cxnId="{57DCA974-F9B5-41FC-9243-23327064454B}">
      <dgm:prSet/>
      <dgm:spPr/>
      <dgm:t>
        <a:bodyPr/>
        <a:lstStyle/>
        <a:p>
          <a:endParaRPr lang="en-US"/>
        </a:p>
      </dgm:t>
    </dgm:pt>
    <dgm:pt modelId="{8821D26B-6487-4CD1-AAF2-6F8B3B25A7CC}" type="sibTrans" cxnId="{57DCA974-F9B5-41FC-9243-23327064454B}">
      <dgm:prSet/>
      <dgm:spPr/>
      <dgm:t>
        <a:bodyPr/>
        <a:lstStyle/>
        <a:p>
          <a:endParaRPr lang="en-US"/>
        </a:p>
      </dgm:t>
    </dgm:pt>
    <dgm:pt modelId="{74E492CC-1299-4DCA-8352-358E2CBAFA0F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Este método reforça a segurança da API protegendo informações privadas do usuário.</a:t>
          </a:r>
        </a:p>
      </dgm:t>
    </dgm:pt>
    <dgm:pt modelId="{9C8513E9-AA01-47B9-9059-622F533603D2}" type="parTrans" cxnId="{DA8583B7-8113-4C65-BDA6-3D2312EEBE12}">
      <dgm:prSet/>
      <dgm:spPr/>
      <dgm:t>
        <a:bodyPr/>
        <a:lstStyle/>
        <a:p>
          <a:endParaRPr lang="en-US"/>
        </a:p>
      </dgm:t>
    </dgm:pt>
    <dgm:pt modelId="{D4F03AA8-CA81-4527-9436-E75CD6ABEA71}" type="sibTrans" cxnId="{DA8583B7-8113-4C65-BDA6-3D2312EEBE12}">
      <dgm:prSet/>
      <dgm:spPr/>
      <dgm:t>
        <a:bodyPr/>
        <a:lstStyle/>
        <a:p>
          <a:endParaRPr lang="en-US"/>
        </a:p>
      </dgm:t>
    </dgm:pt>
    <dgm:pt modelId="{A10F2106-E68A-4559-BD2E-B7CD63B958BB}" type="pres">
      <dgm:prSet presAssocID="{508B5E7A-DF43-40E7-B91E-74B7B7F1EC26}" presName="Name0" presStyleCnt="0">
        <dgm:presLayoutVars>
          <dgm:dir/>
          <dgm:resizeHandles val="exact"/>
        </dgm:presLayoutVars>
      </dgm:prSet>
      <dgm:spPr/>
    </dgm:pt>
    <dgm:pt modelId="{7E314904-0A39-4DCB-89A1-9F62D5E9E3ED}" type="pres">
      <dgm:prSet presAssocID="{40E9E070-5BB3-472A-8936-D68317AAA4E2}" presName="compNode" presStyleCnt="0"/>
      <dgm:spPr/>
    </dgm:pt>
    <dgm:pt modelId="{C80B726B-0F2E-4B27-900A-DDB4FA6260AD}" type="pres">
      <dgm:prSet presAssocID="{40E9E070-5BB3-472A-8936-D68317AAA4E2}" presName="pictRect" presStyleLbl="revTx" presStyleIdx="0" presStyleCnt="8">
        <dgm:presLayoutVars>
          <dgm:chMax val="0"/>
          <dgm:bulletEnabled/>
        </dgm:presLayoutVars>
      </dgm:prSet>
      <dgm:spPr/>
    </dgm:pt>
    <dgm:pt modelId="{96F02E6C-DFC5-4FE5-B05E-8AB4BA9DC180}" type="pres">
      <dgm:prSet presAssocID="{40E9E070-5BB3-472A-8936-D68317AAA4E2}" presName="textRect" presStyleLbl="revTx" presStyleIdx="1" presStyleCnt="8">
        <dgm:presLayoutVars>
          <dgm:bulletEnabled/>
        </dgm:presLayoutVars>
      </dgm:prSet>
      <dgm:spPr/>
    </dgm:pt>
    <dgm:pt modelId="{15C3E5EB-93F7-483D-9C1B-13711EAE626E}" type="pres">
      <dgm:prSet presAssocID="{1A7CEAE3-2E4C-454E-819A-B40D12946D6C}" presName="sibTrans" presStyleLbl="sibTrans2D1" presStyleIdx="0" presStyleCnt="0"/>
      <dgm:spPr/>
    </dgm:pt>
    <dgm:pt modelId="{8C82EF5A-AB07-4C76-A3D2-15CBAE130EFA}" type="pres">
      <dgm:prSet presAssocID="{E1267D1C-1921-41BB-9D2E-4DC517EA1637}" presName="compNode" presStyleCnt="0"/>
      <dgm:spPr/>
    </dgm:pt>
    <dgm:pt modelId="{B84C4C4E-E00F-4346-A594-789AF88A1B3E}" type="pres">
      <dgm:prSet presAssocID="{E1267D1C-1921-41BB-9D2E-4DC517EA1637}" presName="pictRect" presStyleLbl="revTx" presStyleIdx="2" presStyleCnt="8">
        <dgm:presLayoutVars>
          <dgm:chMax val="0"/>
          <dgm:bulletEnabled/>
        </dgm:presLayoutVars>
      </dgm:prSet>
      <dgm:spPr/>
    </dgm:pt>
    <dgm:pt modelId="{0EA696EE-172D-41F7-B224-1F7D1C275915}" type="pres">
      <dgm:prSet presAssocID="{E1267D1C-1921-41BB-9D2E-4DC517EA1637}" presName="textRect" presStyleLbl="revTx" presStyleIdx="3" presStyleCnt="8">
        <dgm:presLayoutVars>
          <dgm:bulletEnabled/>
        </dgm:presLayoutVars>
      </dgm:prSet>
      <dgm:spPr/>
    </dgm:pt>
    <dgm:pt modelId="{70880F96-01C5-4362-A00F-8CFD34532F0D}" type="pres">
      <dgm:prSet presAssocID="{C879E3E3-61BB-4AC0-912A-5FC24662C663}" presName="sibTrans" presStyleLbl="sibTrans2D1" presStyleIdx="0" presStyleCnt="0"/>
      <dgm:spPr/>
    </dgm:pt>
    <dgm:pt modelId="{9C4E56BF-437C-4D81-8070-49D69C0BAAD9}" type="pres">
      <dgm:prSet presAssocID="{AE25F7BD-F3FF-49CB-9080-240CCFF1B5A5}" presName="compNode" presStyleCnt="0"/>
      <dgm:spPr/>
    </dgm:pt>
    <dgm:pt modelId="{A8392EEE-FF36-4E42-B420-AF4144AE7C3A}" type="pres">
      <dgm:prSet presAssocID="{AE25F7BD-F3FF-49CB-9080-240CCFF1B5A5}" presName="pictRect" presStyleLbl="revTx" presStyleIdx="4" presStyleCnt="8">
        <dgm:presLayoutVars>
          <dgm:chMax val="0"/>
          <dgm:bulletEnabled/>
        </dgm:presLayoutVars>
      </dgm:prSet>
      <dgm:spPr/>
    </dgm:pt>
    <dgm:pt modelId="{60D74013-2707-4C83-8ED0-1099D5212BA2}" type="pres">
      <dgm:prSet presAssocID="{AE25F7BD-F3FF-49CB-9080-240CCFF1B5A5}" presName="textRect" presStyleLbl="revTx" presStyleIdx="5" presStyleCnt="8">
        <dgm:presLayoutVars>
          <dgm:bulletEnabled/>
        </dgm:presLayoutVars>
      </dgm:prSet>
      <dgm:spPr/>
    </dgm:pt>
    <dgm:pt modelId="{658A4B4C-550A-47AC-A41D-9358F202D836}" type="pres">
      <dgm:prSet presAssocID="{0A77934F-6BD2-49FF-A1F0-2F73B8B0439C}" presName="sibTrans" presStyleLbl="sibTrans2D1" presStyleIdx="0" presStyleCnt="0"/>
      <dgm:spPr/>
    </dgm:pt>
    <dgm:pt modelId="{7296A9CE-F712-4475-BA74-6FE847F1F47B}" type="pres">
      <dgm:prSet presAssocID="{67F2FA69-E4A9-417F-806A-B1C1E8573243}" presName="compNode" presStyleCnt="0"/>
      <dgm:spPr/>
    </dgm:pt>
    <dgm:pt modelId="{B717CADE-88ED-4F65-8107-55B10CDFE6FA}" type="pres">
      <dgm:prSet presAssocID="{67F2FA69-E4A9-417F-806A-B1C1E8573243}" presName="pictRect" presStyleLbl="revTx" presStyleIdx="6" presStyleCnt="8">
        <dgm:presLayoutVars>
          <dgm:chMax val="0"/>
          <dgm:bulletEnabled/>
        </dgm:presLayoutVars>
      </dgm:prSet>
      <dgm:spPr/>
    </dgm:pt>
    <dgm:pt modelId="{9F783EA5-DF9F-4E31-A85F-48882B0BFC3F}" type="pres">
      <dgm:prSet presAssocID="{67F2FA69-E4A9-417F-806A-B1C1E8573243}" presName="textRect" presStyleLbl="revTx" presStyleIdx="7" presStyleCnt="8">
        <dgm:presLayoutVars>
          <dgm:bulletEnabled/>
        </dgm:presLayoutVars>
      </dgm:prSet>
      <dgm:spPr/>
    </dgm:pt>
  </dgm:ptLst>
  <dgm:cxnLst>
    <dgm:cxn modelId="{67F59304-FB0E-4DED-AAB3-0FEF425F25F9}" type="presOf" srcId="{B151DFAD-6A9E-40C3-B62F-8CFB9063148B}" destId="{60D74013-2707-4C83-8ED0-1099D5212BA2}" srcOrd="0" destOrd="0" presId="urn:microsoft.com/office/officeart/2024/3/layout/hArchList1"/>
    <dgm:cxn modelId="{772CB709-00A3-420B-8185-B94785F4EBA3}" type="presOf" srcId="{194B8F53-446A-4383-A5C0-00BD28480E06}" destId="{0EA696EE-172D-41F7-B224-1F7D1C275915}" srcOrd="0" destOrd="0" presId="urn:microsoft.com/office/officeart/2024/3/layout/hArchList1"/>
    <dgm:cxn modelId="{7657A510-225D-418A-AA79-A4DAD65BA1CB}" srcId="{508B5E7A-DF43-40E7-B91E-74B7B7F1EC26}" destId="{AE25F7BD-F3FF-49CB-9080-240CCFF1B5A5}" srcOrd="2" destOrd="0" parTransId="{B79892AA-B6F7-4D89-BFDA-6A2EADB12E9C}" sibTransId="{0A77934F-6BD2-49FF-A1F0-2F73B8B0439C}"/>
    <dgm:cxn modelId="{0AC0D523-7DF7-4696-8461-DC9054B4CB41}" srcId="{AE25F7BD-F3FF-49CB-9080-240CCFF1B5A5}" destId="{B151DFAD-6A9E-40C3-B62F-8CFB9063148B}" srcOrd="0" destOrd="0" parTransId="{3C398A85-3ED6-4E7A-8CFE-11CB4E1F01F5}" sibTransId="{B519C8E4-22FE-461A-898A-0648E7CF3BAF}"/>
    <dgm:cxn modelId="{A6AEEF2C-1488-4DF0-88C1-5A4AD8092BAA}" type="presOf" srcId="{E1267D1C-1921-41BB-9D2E-4DC517EA1637}" destId="{B84C4C4E-E00F-4346-A594-789AF88A1B3E}" srcOrd="0" destOrd="0" presId="urn:microsoft.com/office/officeart/2024/3/layout/hArchList1"/>
    <dgm:cxn modelId="{9D62735B-88C0-4C83-86D3-0B5AEDD08AE5}" type="presOf" srcId="{40E9E070-5BB3-472A-8936-D68317AAA4E2}" destId="{C80B726B-0F2E-4B27-900A-DDB4FA6260AD}" srcOrd="0" destOrd="0" presId="urn:microsoft.com/office/officeart/2024/3/layout/hArchList1"/>
    <dgm:cxn modelId="{5B9AB35B-2753-4692-820B-C69C685CAE09}" type="presOf" srcId="{AE25F7BD-F3FF-49CB-9080-240CCFF1B5A5}" destId="{A8392EEE-FF36-4E42-B420-AF4144AE7C3A}" srcOrd="0" destOrd="0" presId="urn:microsoft.com/office/officeart/2024/3/layout/hArchList1"/>
    <dgm:cxn modelId="{5EEAE061-5181-464E-A4A3-0F90424C4DF2}" type="presOf" srcId="{74E492CC-1299-4DCA-8352-358E2CBAFA0F}" destId="{9F783EA5-DF9F-4E31-A85F-48882B0BFC3F}" srcOrd="0" destOrd="0" presId="urn:microsoft.com/office/officeart/2024/3/layout/hArchList1"/>
    <dgm:cxn modelId="{3C0CDE45-29B8-4B09-A2AC-1459F6B9D26F}" srcId="{508B5E7A-DF43-40E7-B91E-74B7B7F1EC26}" destId="{40E9E070-5BB3-472A-8936-D68317AAA4E2}" srcOrd="0" destOrd="0" parTransId="{D1D43295-FA82-4578-9713-E92CCE87869D}" sibTransId="{1A7CEAE3-2E4C-454E-819A-B40D12946D6C}"/>
    <dgm:cxn modelId="{8BB98448-1E99-4ABC-A21E-BBC3E0018699}" type="presOf" srcId="{508B5E7A-DF43-40E7-B91E-74B7B7F1EC26}" destId="{A10F2106-E68A-4559-BD2E-B7CD63B958BB}" srcOrd="0" destOrd="0" presId="urn:microsoft.com/office/officeart/2024/3/layout/hArchList1"/>
    <dgm:cxn modelId="{169BB853-CDA8-4539-8D8F-1DA38FF43628}" srcId="{E1267D1C-1921-41BB-9D2E-4DC517EA1637}" destId="{194B8F53-446A-4383-A5C0-00BD28480E06}" srcOrd="0" destOrd="0" parTransId="{89494D2E-EDF2-4366-8172-58ABA476649D}" sibTransId="{75F3D1E2-A2EC-46AE-9A5C-4ABAEC4D20E3}"/>
    <dgm:cxn modelId="{57DCA974-F9B5-41FC-9243-23327064454B}" srcId="{508B5E7A-DF43-40E7-B91E-74B7B7F1EC26}" destId="{67F2FA69-E4A9-417F-806A-B1C1E8573243}" srcOrd="3" destOrd="0" parTransId="{28793DAA-F586-4BC0-B747-1B92861948B3}" sibTransId="{8821D26B-6487-4CD1-AAF2-6F8B3B25A7CC}"/>
    <dgm:cxn modelId="{85F53D88-D669-4492-84E6-23D6E2835F61}" type="presOf" srcId="{C879E3E3-61BB-4AC0-912A-5FC24662C663}" destId="{70880F96-01C5-4362-A00F-8CFD34532F0D}" srcOrd="0" destOrd="0" presId="urn:microsoft.com/office/officeart/2024/3/layout/hArchList1"/>
    <dgm:cxn modelId="{7B5B548B-1454-469C-8C79-C5236DC4B353}" srcId="{508B5E7A-DF43-40E7-B91E-74B7B7F1EC26}" destId="{E1267D1C-1921-41BB-9D2E-4DC517EA1637}" srcOrd="1" destOrd="0" parTransId="{E2590444-F0A0-4D6C-B0CF-55503FFA30E9}" sibTransId="{C879E3E3-61BB-4AC0-912A-5FC24662C663}"/>
    <dgm:cxn modelId="{AA6EFCA0-01F3-49F0-9EDD-08BE8F5ACF02}" srcId="{40E9E070-5BB3-472A-8936-D68317AAA4E2}" destId="{951FBA6F-88A1-4D85-828A-91FF76E10CFF}" srcOrd="0" destOrd="0" parTransId="{5490C488-7C41-4F63-BCAA-52E6B68FB731}" sibTransId="{5E82B686-07D7-4273-A708-610CA6553320}"/>
    <dgm:cxn modelId="{0D5432A1-BB1F-4782-ACC9-61A53563B36F}" type="presOf" srcId="{0A77934F-6BD2-49FF-A1F0-2F73B8B0439C}" destId="{658A4B4C-550A-47AC-A41D-9358F202D836}" srcOrd="0" destOrd="0" presId="urn:microsoft.com/office/officeart/2024/3/layout/hArchList1"/>
    <dgm:cxn modelId="{76A07EA1-4D6D-4B99-A567-1818CCE1D991}" type="presOf" srcId="{67F2FA69-E4A9-417F-806A-B1C1E8573243}" destId="{B717CADE-88ED-4F65-8107-55B10CDFE6FA}" srcOrd="0" destOrd="0" presId="urn:microsoft.com/office/officeart/2024/3/layout/hArchList1"/>
    <dgm:cxn modelId="{DA8583B7-8113-4C65-BDA6-3D2312EEBE12}" srcId="{67F2FA69-E4A9-417F-806A-B1C1E8573243}" destId="{74E492CC-1299-4DCA-8352-358E2CBAFA0F}" srcOrd="0" destOrd="0" parTransId="{9C8513E9-AA01-47B9-9059-622F533603D2}" sibTransId="{D4F03AA8-CA81-4527-9436-E75CD6ABEA71}"/>
    <dgm:cxn modelId="{0D6AE1C5-BE65-4785-98C6-8BCD7ED37CE8}" type="presOf" srcId="{951FBA6F-88A1-4D85-828A-91FF76E10CFF}" destId="{96F02E6C-DFC5-4FE5-B05E-8AB4BA9DC180}" srcOrd="0" destOrd="0" presId="urn:microsoft.com/office/officeart/2024/3/layout/hArchList1"/>
    <dgm:cxn modelId="{F0EAF0CE-27F5-4907-8A29-C11214AB405C}" type="presOf" srcId="{1A7CEAE3-2E4C-454E-819A-B40D12946D6C}" destId="{15C3E5EB-93F7-483D-9C1B-13711EAE626E}" srcOrd="0" destOrd="0" presId="urn:microsoft.com/office/officeart/2024/3/layout/hArchList1"/>
    <dgm:cxn modelId="{2FD4EBFD-1FE5-421A-A4E4-3001C063898B}" type="presParOf" srcId="{A10F2106-E68A-4559-BD2E-B7CD63B958BB}" destId="{7E314904-0A39-4DCB-89A1-9F62D5E9E3ED}" srcOrd="0" destOrd="0" presId="urn:microsoft.com/office/officeart/2024/3/layout/hArchList1"/>
    <dgm:cxn modelId="{6A50D24E-5FA5-47C2-A269-BF050B127291}" type="presParOf" srcId="{7E314904-0A39-4DCB-89A1-9F62D5E9E3ED}" destId="{C80B726B-0F2E-4B27-900A-DDB4FA6260AD}" srcOrd="0" destOrd="0" presId="urn:microsoft.com/office/officeart/2024/3/layout/hArchList1"/>
    <dgm:cxn modelId="{929149FA-ED99-4AA1-8FCE-BDCAACA7ED2E}" type="presParOf" srcId="{7E314904-0A39-4DCB-89A1-9F62D5E9E3ED}" destId="{96F02E6C-DFC5-4FE5-B05E-8AB4BA9DC180}" srcOrd="1" destOrd="0" presId="urn:microsoft.com/office/officeart/2024/3/layout/hArchList1"/>
    <dgm:cxn modelId="{2EAED4BC-3763-403A-9E04-658F812BE48E}" type="presParOf" srcId="{A10F2106-E68A-4559-BD2E-B7CD63B958BB}" destId="{15C3E5EB-93F7-483D-9C1B-13711EAE626E}" srcOrd="1" destOrd="0" presId="urn:microsoft.com/office/officeart/2024/3/layout/hArchList1"/>
    <dgm:cxn modelId="{F8044480-839B-46A9-AC80-5148D6A148FC}" type="presParOf" srcId="{A10F2106-E68A-4559-BD2E-B7CD63B958BB}" destId="{8C82EF5A-AB07-4C76-A3D2-15CBAE130EFA}" srcOrd="2" destOrd="0" presId="urn:microsoft.com/office/officeart/2024/3/layout/hArchList1"/>
    <dgm:cxn modelId="{D400C986-0316-4167-94C5-E1B23DA80AEC}" type="presParOf" srcId="{8C82EF5A-AB07-4C76-A3D2-15CBAE130EFA}" destId="{B84C4C4E-E00F-4346-A594-789AF88A1B3E}" srcOrd="0" destOrd="0" presId="urn:microsoft.com/office/officeart/2024/3/layout/hArchList1"/>
    <dgm:cxn modelId="{BDE4590E-42B2-4FCD-9266-186528F9B509}" type="presParOf" srcId="{8C82EF5A-AB07-4C76-A3D2-15CBAE130EFA}" destId="{0EA696EE-172D-41F7-B224-1F7D1C275915}" srcOrd="1" destOrd="0" presId="urn:microsoft.com/office/officeart/2024/3/layout/hArchList1"/>
    <dgm:cxn modelId="{A82D13B1-F4BF-48BE-A92A-836F2A4F8E70}" type="presParOf" srcId="{A10F2106-E68A-4559-BD2E-B7CD63B958BB}" destId="{70880F96-01C5-4362-A00F-8CFD34532F0D}" srcOrd="3" destOrd="0" presId="urn:microsoft.com/office/officeart/2024/3/layout/hArchList1"/>
    <dgm:cxn modelId="{07032080-CB07-47CE-B23A-1584BAE9C5A6}" type="presParOf" srcId="{A10F2106-E68A-4559-BD2E-B7CD63B958BB}" destId="{9C4E56BF-437C-4D81-8070-49D69C0BAAD9}" srcOrd="4" destOrd="0" presId="urn:microsoft.com/office/officeart/2024/3/layout/hArchList1"/>
    <dgm:cxn modelId="{A8EF3509-ED69-498C-BB6F-A5D54AEFA681}" type="presParOf" srcId="{9C4E56BF-437C-4D81-8070-49D69C0BAAD9}" destId="{A8392EEE-FF36-4E42-B420-AF4144AE7C3A}" srcOrd="0" destOrd="0" presId="urn:microsoft.com/office/officeart/2024/3/layout/hArchList1"/>
    <dgm:cxn modelId="{F1DB6617-E79D-4CF7-93F7-D601C29F2880}" type="presParOf" srcId="{9C4E56BF-437C-4D81-8070-49D69C0BAAD9}" destId="{60D74013-2707-4C83-8ED0-1099D5212BA2}" srcOrd="1" destOrd="0" presId="urn:microsoft.com/office/officeart/2024/3/layout/hArchList1"/>
    <dgm:cxn modelId="{36A5FF45-52BD-4CF9-9F09-59FC92E81DD4}" type="presParOf" srcId="{A10F2106-E68A-4559-BD2E-B7CD63B958BB}" destId="{658A4B4C-550A-47AC-A41D-9358F202D836}" srcOrd="5" destOrd="0" presId="urn:microsoft.com/office/officeart/2024/3/layout/hArchList1"/>
    <dgm:cxn modelId="{84748546-C0FB-4CA8-AC74-C399DBED80A6}" type="presParOf" srcId="{A10F2106-E68A-4559-BD2E-B7CD63B958BB}" destId="{7296A9CE-F712-4475-BA74-6FE847F1F47B}" srcOrd="6" destOrd="0" presId="urn:microsoft.com/office/officeart/2024/3/layout/hArchList1"/>
    <dgm:cxn modelId="{28B81B74-A543-4FF3-BCEC-C32B6E4E53D7}" type="presParOf" srcId="{7296A9CE-F712-4475-BA74-6FE847F1F47B}" destId="{B717CADE-88ED-4F65-8107-55B10CDFE6FA}" srcOrd="0" destOrd="0" presId="urn:microsoft.com/office/officeart/2024/3/layout/hArchList1"/>
    <dgm:cxn modelId="{4762FC9E-3BD3-4D05-BB9E-4BE31C30193C}" type="presParOf" srcId="{7296A9CE-F712-4475-BA74-6FE847F1F47B}" destId="{9F783EA5-DF9F-4E31-A85F-48882B0BFC3F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435C7CC-798F-440E-A889-8B7388BEB03E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C5BC8C-0707-4F0A-8EA6-B72A5ECA69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Pontos Fortes da API</a:t>
          </a:r>
        </a:p>
      </dgm:t>
    </dgm:pt>
    <dgm:pt modelId="{B6A69C30-0B3B-46BF-97A2-64D662303AC1}" type="parTrans" cxnId="{343BF22D-55CF-4D1C-9304-DACCCDD5ED99}">
      <dgm:prSet/>
      <dgm:spPr/>
      <dgm:t>
        <a:bodyPr/>
        <a:lstStyle/>
        <a:p>
          <a:endParaRPr lang="en-US"/>
        </a:p>
      </dgm:t>
    </dgm:pt>
    <dgm:pt modelId="{80E4768B-46A0-4B6A-955E-8C5A326CDDF7}" type="sibTrans" cxnId="{343BF22D-55CF-4D1C-9304-DACCCDD5ED99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4EB20732-487E-4F1A-8437-2820850489F1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Documentação detalhada e ampla variedade de endpoints facilitam o uso da API em monitoramento de mercados.</a:t>
          </a:r>
        </a:p>
      </dgm:t>
    </dgm:pt>
    <dgm:pt modelId="{35983870-438F-486B-BEB1-3F9545ABB5F7}" type="parTrans" cxnId="{DA4E4C6E-48BC-4DB4-A83C-C457A73390AA}">
      <dgm:prSet/>
      <dgm:spPr/>
      <dgm:t>
        <a:bodyPr/>
        <a:lstStyle/>
        <a:p>
          <a:endParaRPr lang="en-US"/>
        </a:p>
      </dgm:t>
    </dgm:pt>
    <dgm:pt modelId="{92277E16-762F-400D-B4D7-DEEBFB9B5D49}" type="sibTrans" cxnId="{DA4E4C6E-48BC-4DB4-A83C-C457A73390AA}">
      <dgm:prSet/>
      <dgm:spPr/>
      <dgm:t>
        <a:bodyPr/>
        <a:lstStyle/>
        <a:p>
          <a:endParaRPr lang="en-US"/>
        </a:p>
      </dgm:t>
    </dgm:pt>
    <dgm:pt modelId="{7EDCDCFE-75E4-4C5D-B3E5-8D72903C708F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Limitações Técnicas</a:t>
          </a:r>
        </a:p>
      </dgm:t>
    </dgm:pt>
    <dgm:pt modelId="{AA20D479-6879-4C61-88D7-B56CDBD1EBF5}" type="parTrans" cxnId="{D49F43F9-F735-4B0A-90DF-408326B12662}">
      <dgm:prSet/>
      <dgm:spPr/>
      <dgm:t>
        <a:bodyPr/>
        <a:lstStyle/>
        <a:p>
          <a:endParaRPr lang="en-US"/>
        </a:p>
      </dgm:t>
    </dgm:pt>
    <dgm:pt modelId="{6A35BBEA-B0C9-4605-B719-D0161B6132AA}" type="sibTrans" cxnId="{D49F43F9-F735-4B0A-90DF-408326B12662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088AFF14-C90D-4B73-B934-C43961E13ED4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Complexidade na autenticação, limites de uso e suporte exclusivo ao JSON podem restringir integrações.</a:t>
          </a:r>
        </a:p>
      </dgm:t>
    </dgm:pt>
    <dgm:pt modelId="{9283ACC3-A900-4E76-BCF6-70413EE134B3}" type="parTrans" cxnId="{202AA857-8125-490B-B4B3-7F832B80F09F}">
      <dgm:prSet/>
      <dgm:spPr/>
      <dgm:t>
        <a:bodyPr/>
        <a:lstStyle/>
        <a:p>
          <a:endParaRPr lang="en-US"/>
        </a:p>
      </dgm:t>
    </dgm:pt>
    <dgm:pt modelId="{FEA8101B-0CAF-4B4B-B6F2-5BCE54FE87D1}" type="sibTrans" cxnId="{202AA857-8125-490B-B4B3-7F832B80F09F}">
      <dgm:prSet/>
      <dgm:spPr/>
      <dgm:t>
        <a:bodyPr/>
        <a:lstStyle/>
        <a:p>
          <a:endParaRPr lang="en-US"/>
        </a:p>
      </dgm:t>
    </dgm:pt>
    <dgm:pt modelId="{8BF66E53-B2FE-4604-A133-311BE6D9AEB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Robustez e Confiabilidade</a:t>
          </a:r>
        </a:p>
      </dgm:t>
    </dgm:pt>
    <dgm:pt modelId="{3712D5F5-7400-448A-AC34-14E3D3C3CBA6}" type="parTrans" cxnId="{84673D32-A7F6-4DE6-BE87-9FAB22437362}">
      <dgm:prSet/>
      <dgm:spPr/>
      <dgm:t>
        <a:bodyPr/>
        <a:lstStyle/>
        <a:p>
          <a:endParaRPr lang="en-US"/>
        </a:p>
      </dgm:t>
    </dgm:pt>
    <dgm:pt modelId="{FC668190-247A-4A2D-93F0-AB92DD142061}" type="sibTrans" cxnId="{84673D32-A7F6-4DE6-BE87-9FAB22437362}">
      <dgm:prSet/>
      <dgm:spPr/>
      <dgm:t>
        <a:bodyPr/>
        <a:lstStyle/>
        <a:p>
          <a:endParaRPr lang="en-US"/>
        </a:p>
      </dgm:t>
    </dgm:pt>
    <dgm:pt modelId="{C0605240-68B3-4D22-9F3B-AEC145A8E92B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API é robusta e confiável, amplamente adotada por desenvolvedores e empresas de criptomoedas.</a:t>
          </a:r>
        </a:p>
      </dgm:t>
    </dgm:pt>
    <dgm:pt modelId="{D575B8CB-2E32-4403-B7CE-35AE683C0AFC}" type="parTrans" cxnId="{2E3A4821-0E47-4142-8AC3-C5E0B6EFA92C}">
      <dgm:prSet/>
      <dgm:spPr/>
      <dgm:t>
        <a:bodyPr/>
        <a:lstStyle/>
        <a:p>
          <a:endParaRPr lang="en-US"/>
        </a:p>
      </dgm:t>
    </dgm:pt>
    <dgm:pt modelId="{51E003FB-9A36-4F03-A0C8-A808291E6222}" type="sibTrans" cxnId="{2E3A4821-0E47-4142-8AC3-C5E0B6EFA92C}">
      <dgm:prSet/>
      <dgm:spPr/>
      <dgm:t>
        <a:bodyPr/>
        <a:lstStyle/>
        <a:p>
          <a:endParaRPr lang="en-US"/>
        </a:p>
      </dgm:t>
    </dgm:pt>
    <dgm:pt modelId="{8EDCF23F-B550-47E0-8097-91EDB7276AAF}" type="pres">
      <dgm:prSet presAssocID="{D435C7CC-798F-440E-A889-8B7388BEB03E}" presName="Name0" presStyleCnt="0">
        <dgm:presLayoutVars>
          <dgm:dir/>
          <dgm:resizeHandles val="exact"/>
        </dgm:presLayoutVars>
      </dgm:prSet>
      <dgm:spPr/>
    </dgm:pt>
    <dgm:pt modelId="{B4F233BC-2F63-4782-8A68-75BA8D5DABB1}" type="pres">
      <dgm:prSet presAssocID="{D4C5BC8C-0707-4F0A-8EA6-B72A5ECA693B}" presName="compNode" presStyleCnt="0"/>
      <dgm:spPr/>
    </dgm:pt>
    <dgm:pt modelId="{50D858C1-4577-4996-9A37-116FF999F9AE}" type="pres">
      <dgm:prSet presAssocID="{D4C5BC8C-0707-4F0A-8EA6-B72A5ECA693B}" presName="pictRect" presStyleLbl="revTx" presStyleIdx="0" presStyleCnt="6">
        <dgm:presLayoutVars>
          <dgm:chMax val="0"/>
          <dgm:bulletEnabled/>
        </dgm:presLayoutVars>
      </dgm:prSet>
      <dgm:spPr/>
    </dgm:pt>
    <dgm:pt modelId="{08DB5074-913F-4594-B29E-601F3482136D}" type="pres">
      <dgm:prSet presAssocID="{D4C5BC8C-0707-4F0A-8EA6-B72A5ECA693B}" presName="textRect" presStyleLbl="revTx" presStyleIdx="1" presStyleCnt="6">
        <dgm:presLayoutVars>
          <dgm:bulletEnabled/>
        </dgm:presLayoutVars>
      </dgm:prSet>
      <dgm:spPr/>
    </dgm:pt>
    <dgm:pt modelId="{52C30433-98D5-4F9B-90EB-AAEE6E5B65A3}" type="pres">
      <dgm:prSet presAssocID="{80E4768B-46A0-4B6A-955E-8C5A326CDDF7}" presName="sibTrans" presStyleLbl="sibTrans2D1" presStyleIdx="0" presStyleCnt="0"/>
      <dgm:spPr/>
    </dgm:pt>
    <dgm:pt modelId="{CE91910B-07A1-4C9D-A31B-895E3A846C4C}" type="pres">
      <dgm:prSet presAssocID="{7EDCDCFE-75E4-4C5D-B3E5-8D72903C708F}" presName="compNode" presStyleCnt="0"/>
      <dgm:spPr/>
    </dgm:pt>
    <dgm:pt modelId="{D4D37D05-604F-445C-925D-D3DD7023A4E4}" type="pres">
      <dgm:prSet presAssocID="{7EDCDCFE-75E4-4C5D-B3E5-8D72903C708F}" presName="pictRect" presStyleLbl="revTx" presStyleIdx="2" presStyleCnt="6">
        <dgm:presLayoutVars>
          <dgm:chMax val="0"/>
          <dgm:bulletEnabled/>
        </dgm:presLayoutVars>
      </dgm:prSet>
      <dgm:spPr/>
    </dgm:pt>
    <dgm:pt modelId="{A7A57D40-07B4-4799-8C1C-0F33483E7893}" type="pres">
      <dgm:prSet presAssocID="{7EDCDCFE-75E4-4C5D-B3E5-8D72903C708F}" presName="textRect" presStyleLbl="revTx" presStyleIdx="3" presStyleCnt="6">
        <dgm:presLayoutVars>
          <dgm:bulletEnabled/>
        </dgm:presLayoutVars>
      </dgm:prSet>
      <dgm:spPr/>
    </dgm:pt>
    <dgm:pt modelId="{17773492-ED63-4C20-9D92-05F627DC97AD}" type="pres">
      <dgm:prSet presAssocID="{6A35BBEA-B0C9-4605-B719-D0161B6132AA}" presName="sibTrans" presStyleLbl="sibTrans2D1" presStyleIdx="0" presStyleCnt="0"/>
      <dgm:spPr/>
    </dgm:pt>
    <dgm:pt modelId="{C4E312EC-B938-4128-9F2C-F2F40F4E2AC8}" type="pres">
      <dgm:prSet presAssocID="{8BF66E53-B2FE-4604-A133-311BE6D9AEB7}" presName="compNode" presStyleCnt="0"/>
      <dgm:spPr/>
    </dgm:pt>
    <dgm:pt modelId="{559E29CE-B726-42E2-9EDB-7212AE2D2982}" type="pres">
      <dgm:prSet presAssocID="{8BF66E53-B2FE-4604-A133-311BE6D9AEB7}" presName="pictRect" presStyleLbl="revTx" presStyleIdx="4" presStyleCnt="6">
        <dgm:presLayoutVars>
          <dgm:chMax val="0"/>
          <dgm:bulletEnabled/>
        </dgm:presLayoutVars>
      </dgm:prSet>
      <dgm:spPr/>
    </dgm:pt>
    <dgm:pt modelId="{777F1D65-617C-46CB-A77E-D9C1B80A627A}" type="pres">
      <dgm:prSet presAssocID="{8BF66E53-B2FE-4604-A133-311BE6D9AEB7}" presName="textRect" presStyleLbl="revTx" presStyleIdx="5" presStyleCnt="6">
        <dgm:presLayoutVars>
          <dgm:bulletEnabled/>
        </dgm:presLayoutVars>
      </dgm:prSet>
      <dgm:spPr/>
    </dgm:pt>
  </dgm:ptLst>
  <dgm:cxnLst>
    <dgm:cxn modelId="{2E3A4821-0E47-4142-8AC3-C5E0B6EFA92C}" srcId="{8BF66E53-B2FE-4604-A133-311BE6D9AEB7}" destId="{C0605240-68B3-4D22-9F3B-AEC145A8E92B}" srcOrd="0" destOrd="0" parTransId="{D575B8CB-2E32-4403-B7CE-35AE683C0AFC}" sibTransId="{51E003FB-9A36-4F03-A0C8-A808291E6222}"/>
    <dgm:cxn modelId="{343BF22D-55CF-4D1C-9304-DACCCDD5ED99}" srcId="{D435C7CC-798F-440E-A889-8B7388BEB03E}" destId="{D4C5BC8C-0707-4F0A-8EA6-B72A5ECA693B}" srcOrd="0" destOrd="0" parTransId="{B6A69C30-0B3B-46BF-97A2-64D662303AC1}" sibTransId="{80E4768B-46A0-4B6A-955E-8C5A326CDDF7}"/>
    <dgm:cxn modelId="{84673D32-A7F6-4DE6-BE87-9FAB22437362}" srcId="{D435C7CC-798F-440E-A889-8B7388BEB03E}" destId="{8BF66E53-B2FE-4604-A133-311BE6D9AEB7}" srcOrd="2" destOrd="0" parTransId="{3712D5F5-7400-448A-AC34-14E3D3C3CBA6}" sibTransId="{FC668190-247A-4A2D-93F0-AB92DD142061}"/>
    <dgm:cxn modelId="{B3F7AC33-F4F2-4B9C-A227-00A6A55B04ED}" type="presOf" srcId="{D435C7CC-798F-440E-A889-8B7388BEB03E}" destId="{8EDCF23F-B550-47E0-8097-91EDB7276AAF}" srcOrd="0" destOrd="0" presId="urn:microsoft.com/office/officeart/2024/3/layout/hArchList1"/>
    <dgm:cxn modelId="{A739003F-6AED-4A31-ADA5-00EAE88AA4D4}" type="presOf" srcId="{088AFF14-C90D-4B73-B934-C43961E13ED4}" destId="{A7A57D40-07B4-4799-8C1C-0F33483E7893}" srcOrd="0" destOrd="0" presId="urn:microsoft.com/office/officeart/2024/3/layout/hArchList1"/>
    <dgm:cxn modelId="{05626163-20AC-46E0-8A50-D163036E82C2}" type="presOf" srcId="{7EDCDCFE-75E4-4C5D-B3E5-8D72903C708F}" destId="{D4D37D05-604F-445C-925D-D3DD7023A4E4}" srcOrd="0" destOrd="0" presId="urn:microsoft.com/office/officeart/2024/3/layout/hArchList1"/>
    <dgm:cxn modelId="{30E23548-3079-439F-B1C4-9643BBDF4673}" type="presOf" srcId="{8BF66E53-B2FE-4604-A133-311BE6D9AEB7}" destId="{559E29CE-B726-42E2-9EDB-7212AE2D2982}" srcOrd="0" destOrd="0" presId="urn:microsoft.com/office/officeart/2024/3/layout/hArchList1"/>
    <dgm:cxn modelId="{DA4E4C6E-48BC-4DB4-A83C-C457A73390AA}" srcId="{D4C5BC8C-0707-4F0A-8EA6-B72A5ECA693B}" destId="{4EB20732-487E-4F1A-8437-2820850489F1}" srcOrd="0" destOrd="0" parTransId="{35983870-438F-486B-BEB1-3F9545ABB5F7}" sibTransId="{92277E16-762F-400D-B4D7-DEEBFB9B5D49}"/>
    <dgm:cxn modelId="{D9E87B72-2784-4F3E-A4A2-13D486B51CC4}" type="presOf" srcId="{D4C5BC8C-0707-4F0A-8EA6-B72A5ECA693B}" destId="{50D858C1-4577-4996-9A37-116FF999F9AE}" srcOrd="0" destOrd="0" presId="urn:microsoft.com/office/officeart/2024/3/layout/hArchList1"/>
    <dgm:cxn modelId="{86DB1B54-52B2-4D52-8777-4A3E5E40C4AA}" type="presOf" srcId="{C0605240-68B3-4D22-9F3B-AEC145A8E92B}" destId="{777F1D65-617C-46CB-A77E-D9C1B80A627A}" srcOrd="0" destOrd="0" presId="urn:microsoft.com/office/officeart/2024/3/layout/hArchList1"/>
    <dgm:cxn modelId="{202AA857-8125-490B-B4B3-7F832B80F09F}" srcId="{7EDCDCFE-75E4-4C5D-B3E5-8D72903C708F}" destId="{088AFF14-C90D-4B73-B934-C43961E13ED4}" srcOrd="0" destOrd="0" parTransId="{9283ACC3-A900-4E76-BCF6-70413EE134B3}" sibTransId="{FEA8101B-0CAF-4B4B-B6F2-5BCE54FE87D1}"/>
    <dgm:cxn modelId="{C456E1C0-ACE6-41D2-AFBB-23ADC789D5C6}" type="presOf" srcId="{4EB20732-487E-4F1A-8437-2820850489F1}" destId="{08DB5074-913F-4594-B29E-601F3482136D}" srcOrd="0" destOrd="0" presId="urn:microsoft.com/office/officeart/2024/3/layout/hArchList1"/>
    <dgm:cxn modelId="{96ABF3E7-8AA0-410D-B5FF-3A8BD630C031}" type="presOf" srcId="{6A35BBEA-B0C9-4605-B719-D0161B6132AA}" destId="{17773492-ED63-4C20-9D92-05F627DC97AD}" srcOrd="0" destOrd="0" presId="urn:microsoft.com/office/officeart/2024/3/layout/hArchList1"/>
    <dgm:cxn modelId="{A9FA50EA-9F60-4DCE-A352-1A4B19D395D4}" type="presOf" srcId="{80E4768B-46A0-4B6A-955E-8C5A326CDDF7}" destId="{52C30433-98D5-4F9B-90EB-AAEE6E5B65A3}" srcOrd="0" destOrd="0" presId="urn:microsoft.com/office/officeart/2024/3/layout/hArchList1"/>
    <dgm:cxn modelId="{D49F43F9-F735-4B0A-90DF-408326B12662}" srcId="{D435C7CC-798F-440E-A889-8B7388BEB03E}" destId="{7EDCDCFE-75E4-4C5D-B3E5-8D72903C708F}" srcOrd="1" destOrd="0" parTransId="{AA20D479-6879-4C61-88D7-B56CDBD1EBF5}" sibTransId="{6A35BBEA-B0C9-4605-B719-D0161B6132AA}"/>
    <dgm:cxn modelId="{DB0236DE-91B2-49DF-89FF-899143E73B12}" type="presParOf" srcId="{8EDCF23F-B550-47E0-8097-91EDB7276AAF}" destId="{B4F233BC-2F63-4782-8A68-75BA8D5DABB1}" srcOrd="0" destOrd="0" presId="urn:microsoft.com/office/officeart/2024/3/layout/hArchList1"/>
    <dgm:cxn modelId="{42C70729-EB9E-4A60-8BDA-4BF23DB1F14D}" type="presParOf" srcId="{B4F233BC-2F63-4782-8A68-75BA8D5DABB1}" destId="{50D858C1-4577-4996-9A37-116FF999F9AE}" srcOrd="0" destOrd="0" presId="urn:microsoft.com/office/officeart/2024/3/layout/hArchList1"/>
    <dgm:cxn modelId="{0A402DD9-F9FC-468E-AB99-56BAB886D1C8}" type="presParOf" srcId="{B4F233BC-2F63-4782-8A68-75BA8D5DABB1}" destId="{08DB5074-913F-4594-B29E-601F3482136D}" srcOrd="1" destOrd="0" presId="urn:microsoft.com/office/officeart/2024/3/layout/hArchList1"/>
    <dgm:cxn modelId="{BE43B328-34EF-4587-94A1-CB9F8FA908E6}" type="presParOf" srcId="{8EDCF23F-B550-47E0-8097-91EDB7276AAF}" destId="{52C30433-98D5-4F9B-90EB-AAEE6E5B65A3}" srcOrd="1" destOrd="0" presId="urn:microsoft.com/office/officeart/2024/3/layout/hArchList1"/>
    <dgm:cxn modelId="{225ECBD2-0A72-44A4-9834-B53DC4435444}" type="presParOf" srcId="{8EDCF23F-B550-47E0-8097-91EDB7276AAF}" destId="{CE91910B-07A1-4C9D-A31B-895E3A846C4C}" srcOrd="2" destOrd="0" presId="urn:microsoft.com/office/officeart/2024/3/layout/hArchList1"/>
    <dgm:cxn modelId="{1578DA89-EF7A-4601-9194-4D5E2360C061}" type="presParOf" srcId="{CE91910B-07A1-4C9D-A31B-895E3A846C4C}" destId="{D4D37D05-604F-445C-925D-D3DD7023A4E4}" srcOrd="0" destOrd="0" presId="urn:microsoft.com/office/officeart/2024/3/layout/hArchList1"/>
    <dgm:cxn modelId="{AB59AE9B-F774-4A09-B459-422BB11C5274}" type="presParOf" srcId="{CE91910B-07A1-4C9D-A31B-895E3A846C4C}" destId="{A7A57D40-07B4-4799-8C1C-0F33483E7893}" srcOrd="1" destOrd="0" presId="urn:microsoft.com/office/officeart/2024/3/layout/hArchList1"/>
    <dgm:cxn modelId="{182EA7B3-ECB4-4E54-8FC2-FF65875BF4CF}" type="presParOf" srcId="{8EDCF23F-B550-47E0-8097-91EDB7276AAF}" destId="{17773492-ED63-4C20-9D92-05F627DC97AD}" srcOrd="3" destOrd="0" presId="urn:microsoft.com/office/officeart/2024/3/layout/hArchList1"/>
    <dgm:cxn modelId="{ABC18A51-2115-4300-87ED-FB20FD45C525}" type="presParOf" srcId="{8EDCF23F-B550-47E0-8097-91EDB7276AAF}" destId="{C4E312EC-B938-4128-9F2C-F2F40F4E2AC8}" srcOrd="4" destOrd="0" presId="urn:microsoft.com/office/officeart/2024/3/layout/hArchList1"/>
    <dgm:cxn modelId="{07B95769-9BD3-4AD7-8E00-2529B0D0A92D}" type="presParOf" srcId="{C4E312EC-B938-4128-9F2C-F2F40F4E2AC8}" destId="{559E29CE-B726-42E2-9EDB-7212AE2D2982}" srcOrd="0" destOrd="0" presId="urn:microsoft.com/office/officeart/2024/3/layout/hArchList1"/>
    <dgm:cxn modelId="{E92D315A-D846-4BE3-9E49-AD36DD824DD4}" type="presParOf" srcId="{C4E312EC-B938-4128-9F2C-F2F40F4E2AC8}" destId="{777F1D65-617C-46CB-A77E-D9C1B80A627A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58F3FF-7BC1-4E65-9C77-B618A434BE56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08F1DCA-484A-4839-91C9-80D0CBBBAB5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Estudo da API REST</a:t>
          </a:r>
        </a:p>
      </dgm:t>
    </dgm:pt>
    <dgm:pt modelId="{609E8704-8FA8-44EB-8412-97D8A555F1D9}" type="parTrans" cxnId="{010276AD-BAB4-452B-8EF8-71E93FDE3ACE}">
      <dgm:prSet/>
      <dgm:spPr/>
      <dgm:t>
        <a:bodyPr/>
        <a:lstStyle/>
        <a:p>
          <a:endParaRPr lang="en-US"/>
        </a:p>
      </dgm:t>
    </dgm:pt>
    <dgm:pt modelId="{EB617550-5AFF-4DD1-987D-88BF2299C784}" type="sibTrans" cxnId="{010276AD-BAB4-452B-8EF8-71E93FDE3ACE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E5CD1FA5-8376-42C6-9CDF-A8F39E614876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Exploramos uma API REST real utilizando verbos HTTP como GET, POST, PUT e DELETE para manipulação de dados.</a:t>
          </a:r>
        </a:p>
      </dgm:t>
    </dgm:pt>
    <dgm:pt modelId="{3F2F1B8F-D6E1-4C75-917D-72A2C67ED1B0}" type="parTrans" cxnId="{71699949-300B-449B-AC06-B9FB92FFF5F6}">
      <dgm:prSet/>
      <dgm:spPr/>
      <dgm:t>
        <a:bodyPr/>
        <a:lstStyle/>
        <a:p>
          <a:endParaRPr lang="en-US"/>
        </a:p>
      </dgm:t>
    </dgm:pt>
    <dgm:pt modelId="{D5B8BFD8-D12E-47C9-976E-EA383FBD707D}" type="sibTrans" cxnId="{71699949-300B-449B-AC06-B9FB92FFF5F6}">
      <dgm:prSet/>
      <dgm:spPr/>
      <dgm:t>
        <a:bodyPr/>
        <a:lstStyle/>
        <a:p>
          <a:endParaRPr lang="en-US"/>
        </a:p>
      </dgm:t>
    </dgm:pt>
    <dgm:pt modelId="{560C50FB-3715-462A-8C35-A3FA33D307D7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Autenticação e Endpoints</a:t>
          </a:r>
        </a:p>
      </dgm:t>
    </dgm:pt>
    <dgm:pt modelId="{BECAC7F3-E0AC-41A3-8A94-F6004FEB2214}" type="parTrans" cxnId="{AAEA38E1-88F1-470B-8BC2-119200C3C22C}">
      <dgm:prSet/>
      <dgm:spPr/>
      <dgm:t>
        <a:bodyPr/>
        <a:lstStyle/>
        <a:p>
          <a:endParaRPr lang="en-US"/>
        </a:p>
      </dgm:t>
    </dgm:pt>
    <dgm:pt modelId="{D69447DF-A629-4EFD-BF58-0910664E0350}" type="sibTrans" cxnId="{AAEA38E1-88F1-470B-8BC2-119200C3C22C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7086F616-58B9-42ED-AD39-393DA178CD04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Implementamos autenticação e trabalhamos com endpoints públicos e privados para garantir segurança e controle.</a:t>
          </a:r>
        </a:p>
      </dgm:t>
    </dgm:pt>
    <dgm:pt modelId="{0ADAFD64-9E6D-4BB5-B643-D829A2BA8A07}" type="parTrans" cxnId="{E0418198-046C-4435-9F8F-DFD2E73980FA}">
      <dgm:prSet/>
      <dgm:spPr/>
      <dgm:t>
        <a:bodyPr/>
        <a:lstStyle/>
        <a:p>
          <a:endParaRPr lang="en-US"/>
        </a:p>
      </dgm:t>
    </dgm:pt>
    <dgm:pt modelId="{84B3EAFE-54FA-4FE9-BB54-546722680F30}" type="sibTrans" cxnId="{E0418198-046C-4435-9F8F-DFD2E73980FA}">
      <dgm:prSet/>
      <dgm:spPr/>
      <dgm:t>
        <a:bodyPr/>
        <a:lstStyle/>
        <a:p>
          <a:endParaRPr lang="en-US"/>
        </a:p>
      </dgm:t>
    </dgm:pt>
    <dgm:pt modelId="{577B50E9-D579-47B8-89D2-0FCCD5CEABD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PT" noProof="0" dirty="0"/>
            <a:t>Importância das APIs</a:t>
          </a:r>
        </a:p>
      </dgm:t>
    </dgm:pt>
    <dgm:pt modelId="{CFB1BF62-9385-4848-9133-CDFE2A9F5AD8}" type="parTrans" cxnId="{59392262-F091-402D-A17F-1CD76A1B0B02}">
      <dgm:prSet/>
      <dgm:spPr/>
      <dgm:t>
        <a:bodyPr/>
        <a:lstStyle/>
        <a:p>
          <a:endParaRPr lang="en-US"/>
        </a:p>
      </dgm:t>
    </dgm:pt>
    <dgm:pt modelId="{ABC24D2B-3D35-4074-8005-51E384287BD3}" type="sibTrans" cxnId="{59392262-F091-402D-A17F-1CD76A1B0B02}">
      <dgm:prSet/>
      <dgm:spPr/>
      <dgm:t>
        <a:bodyPr/>
        <a:lstStyle/>
        <a:p>
          <a:endParaRPr lang="en-US"/>
        </a:p>
      </dgm:t>
    </dgm:pt>
    <dgm:pt modelId="{46EAF514-534D-41B8-B714-544616B13D47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noProof="0" dirty="0"/>
            <a:t>APIs são fundamentais no desenvolvimento moderno, facilitando integração e comunicação entre sistemas distribuídos.</a:t>
          </a:r>
        </a:p>
      </dgm:t>
    </dgm:pt>
    <dgm:pt modelId="{F49CD3D3-1389-474A-B164-64599903D76F}" type="parTrans" cxnId="{3BCD72AD-950D-444D-BBE4-4F1D90EA38F9}">
      <dgm:prSet/>
      <dgm:spPr/>
      <dgm:t>
        <a:bodyPr/>
        <a:lstStyle/>
        <a:p>
          <a:endParaRPr lang="en-US"/>
        </a:p>
      </dgm:t>
    </dgm:pt>
    <dgm:pt modelId="{D7CF0E07-88A0-4970-891B-5378C9CA17CC}" type="sibTrans" cxnId="{3BCD72AD-950D-444D-BBE4-4F1D90EA38F9}">
      <dgm:prSet/>
      <dgm:spPr/>
      <dgm:t>
        <a:bodyPr/>
        <a:lstStyle/>
        <a:p>
          <a:endParaRPr lang="en-US"/>
        </a:p>
      </dgm:t>
    </dgm:pt>
    <dgm:pt modelId="{E366EDC4-0AD4-4499-9446-CA8E45A0E850}" type="pres">
      <dgm:prSet presAssocID="{F558F3FF-7BC1-4E65-9C77-B618A434BE56}" presName="Name0" presStyleCnt="0">
        <dgm:presLayoutVars>
          <dgm:dir/>
          <dgm:resizeHandles val="exact"/>
        </dgm:presLayoutVars>
      </dgm:prSet>
      <dgm:spPr/>
    </dgm:pt>
    <dgm:pt modelId="{28FC10F4-0E8C-446B-8E99-297219256F60}" type="pres">
      <dgm:prSet presAssocID="{108F1DCA-484A-4839-91C9-80D0CBBBAB59}" presName="compNode" presStyleCnt="0"/>
      <dgm:spPr/>
    </dgm:pt>
    <dgm:pt modelId="{235D4071-1A7F-4A3B-B81B-2301980F9C01}" type="pres">
      <dgm:prSet presAssocID="{108F1DCA-484A-4839-91C9-80D0CBBBAB59}" presName="pictRect" presStyleLbl="revTx" presStyleIdx="0" presStyleCnt="6">
        <dgm:presLayoutVars>
          <dgm:chMax val="0"/>
          <dgm:bulletEnabled/>
        </dgm:presLayoutVars>
      </dgm:prSet>
      <dgm:spPr/>
    </dgm:pt>
    <dgm:pt modelId="{01F18B0A-6C7F-4488-9C1D-502C5F16E653}" type="pres">
      <dgm:prSet presAssocID="{108F1DCA-484A-4839-91C9-80D0CBBBAB59}" presName="textRect" presStyleLbl="revTx" presStyleIdx="1" presStyleCnt="6">
        <dgm:presLayoutVars>
          <dgm:bulletEnabled/>
        </dgm:presLayoutVars>
      </dgm:prSet>
      <dgm:spPr/>
    </dgm:pt>
    <dgm:pt modelId="{B92DC51F-E124-444E-9463-9577F6F99E94}" type="pres">
      <dgm:prSet presAssocID="{EB617550-5AFF-4DD1-987D-88BF2299C784}" presName="sibTrans" presStyleLbl="sibTrans2D1" presStyleIdx="0" presStyleCnt="0"/>
      <dgm:spPr/>
    </dgm:pt>
    <dgm:pt modelId="{E1084CBF-864A-4C07-899C-B2F7FCAA1110}" type="pres">
      <dgm:prSet presAssocID="{560C50FB-3715-462A-8C35-A3FA33D307D7}" presName="compNode" presStyleCnt="0"/>
      <dgm:spPr/>
    </dgm:pt>
    <dgm:pt modelId="{52D2376B-85C6-4591-B86D-FD4785C16A12}" type="pres">
      <dgm:prSet presAssocID="{560C50FB-3715-462A-8C35-A3FA33D307D7}" presName="pictRect" presStyleLbl="revTx" presStyleIdx="2" presStyleCnt="6">
        <dgm:presLayoutVars>
          <dgm:chMax val="0"/>
          <dgm:bulletEnabled/>
        </dgm:presLayoutVars>
      </dgm:prSet>
      <dgm:spPr/>
    </dgm:pt>
    <dgm:pt modelId="{94F86196-0700-4DF0-9752-C96CBC148287}" type="pres">
      <dgm:prSet presAssocID="{560C50FB-3715-462A-8C35-A3FA33D307D7}" presName="textRect" presStyleLbl="revTx" presStyleIdx="3" presStyleCnt="6">
        <dgm:presLayoutVars>
          <dgm:bulletEnabled/>
        </dgm:presLayoutVars>
      </dgm:prSet>
      <dgm:spPr/>
    </dgm:pt>
    <dgm:pt modelId="{CE37910A-2C01-4017-AA73-49111F69BBF1}" type="pres">
      <dgm:prSet presAssocID="{D69447DF-A629-4EFD-BF58-0910664E0350}" presName="sibTrans" presStyleLbl="sibTrans2D1" presStyleIdx="0" presStyleCnt="0"/>
      <dgm:spPr/>
    </dgm:pt>
    <dgm:pt modelId="{0BA60BA9-891C-48B5-BC20-FD84D2E7D061}" type="pres">
      <dgm:prSet presAssocID="{577B50E9-D579-47B8-89D2-0FCCD5CEABD0}" presName="compNode" presStyleCnt="0"/>
      <dgm:spPr/>
    </dgm:pt>
    <dgm:pt modelId="{83F2D9C8-38B7-4E71-BCE3-6D2A53DCE3FD}" type="pres">
      <dgm:prSet presAssocID="{577B50E9-D579-47B8-89D2-0FCCD5CEABD0}" presName="pictRect" presStyleLbl="revTx" presStyleIdx="4" presStyleCnt="6">
        <dgm:presLayoutVars>
          <dgm:chMax val="0"/>
          <dgm:bulletEnabled/>
        </dgm:presLayoutVars>
      </dgm:prSet>
      <dgm:spPr/>
    </dgm:pt>
    <dgm:pt modelId="{00CC8967-CC86-49E8-AD0E-32A956F95316}" type="pres">
      <dgm:prSet presAssocID="{577B50E9-D579-47B8-89D2-0FCCD5CEABD0}" presName="textRect" presStyleLbl="revTx" presStyleIdx="5" presStyleCnt="6">
        <dgm:presLayoutVars>
          <dgm:bulletEnabled/>
        </dgm:presLayoutVars>
      </dgm:prSet>
      <dgm:spPr/>
    </dgm:pt>
  </dgm:ptLst>
  <dgm:cxnLst>
    <dgm:cxn modelId="{7B0FE01F-D220-4CC7-90C8-6C6D4AE2DFA3}" type="presOf" srcId="{E5CD1FA5-8376-42C6-9CDF-A8F39E614876}" destId="{01F18B0A-6C7F-4488-9C1D-502C5F16E653}" srcOrd="0" destOrd="0" presId="urn:microsoft.com/office/officeart/2024/3/layout/hArchList1"/>
    <dgm:cxn modelId="{AD59F11F-1AAB-420F-A978-088E239BB6E1}" type="presOf" srcId="{577B50E9-D579-47B8-89D2-0FCCD5CEABD0}" destId="{83F2D9C8-38B7-4E71-BCE3-6D2A53DCE3FD}" srcOrd="0" destOrd="0" presId="urn:microsoft.com/office/officeart/2024/3/layout/hArchList1"/>
    <dgm:cxn modelId="{59392262-F091-402D-A17F-1CD76A1B0B02}" srcId="{F558F3FF-7BC1-4E65-9C77-B618A434BE56}" destId="{577B50E9-D579-47B8-89D2-0FCCD5CEABD0}" srcOrd="2" destOrd="0" parTransId="{CFB1BF62-9385-4848-9133-CDFE2A9F5AD8}" sibTransId="{ABC24D2B-3D35-4074-8005-51E384287BD3}"/>
    <dgm:cxn modelId="{E2632243-679A-4108-B695-9EF33A76A980}" type="presOf" srcId="{D69447DF-A629-4EFD-BF58-0910664E0350}" destId="{CE37910A-2C01-4017-AA73-49111F69BBF1}" srcOrd="0" destOrd="0" presId="urn:microsoft.com/office/officeart/2024/3/layout/hArchList1"/>
    <dgm:cxn modelId="{71699949-300B-449B-AC06-B9FB92FFF5F6}" srcId="{108F1DCA-484A-4839-91C9-80D0CBBBAB59}" destId="{E5CD1FA5-8376-42C6-9CDF-A8F39E614876}" srcOrd="0" destOrd="0" parTransId="{3F2F1B8F-D6E1-4C75-917D-72A2C67ED1B0}" sibTransId="{D5B8BFD8-D12E-47C9-976E-EA383FBD707D}"/>
    <dgm:cxn modelId="{785B7356-A3B8-4135-AF38-A979F37B01D0}" type="presOf" srcId="{108F1DCA-484A-4839-91C9-80D0CBBBAB59}" destId="{235D4071-1A7F-4A3B-B81B-2301980F9C01}" srcOrd="0" destOrd="0" presId="urn:microsoft.com/office/officeart/2024/3/layout/hArchList1"/>
    <dgm:cxn modelId="{C8B0377E-C61D-4522-B47F-4A90987DF2EA}" type="presOf" srcId="{F558F3FF-7BC1-4E65-9C77-B618A434BE56}" destId="{E366EDC4-0AD4-4499-9446-CA8E45A0E850}" srcOrd="0" destOrd="0" presId="urn:microsoft.com/office/officeart/2024/3/layout/hArchList1"/>
    <dgm:cxn modelId="{AEC83282-57BD-4235-A345-A0FD1E2E0E84}" type="presOf" srcId="{46EAF514-534D-41B8-B714-544616B13D47}" destId="{00CC8967-CC86-49E8-AD0E-32A956F95316}" srcOrd="0" destOrd="0" presId="urn:microsoft.com/office/officeart/2024/3/layout/hArchList1"/>
    <dgm:cxn modelId="{E0418198-046C-4435-9F8F-DFD2E73980FA}" srcId="{560C50FB-3715-462A-8C35-A3FA33D307D7}" destId="{7086F616-58B9-42ED-AD39-393DA178CD04}" srcOrd="0" destOrd="0" parTransId="{0ADAFD64-9E6D-4BB5-B643-D829A2BA8A07}" sibTransId="{84B3EAFE-54FA-4FE9-BB54-546722680F30}"/>
    <dgm:cxn modelId="{3BCD72AD-950D-444D-BBE4-4F1D90EA38F9}" srcId="{577B50E9-D579-47B8-89D2-0FCCD5CEABD0}" destId="{46EAF514-534D-41B8-B714-544616B13D47}" srcOrd="0" destOrd="0" parTransId="{F49CD3D3-1389-474A-B164-64599903D76F}" sibTransId="{D7CF0E07-88A0-4970-891B-5378C9CA17CC}"/>
    <dgm:cxn modelId="{010276AD-BAB4-452B-8EF8-71E93FDE3ACE}" srcId="{F558F3FF-7BC1-4E65-9C77-B618A434BE56}" destId="{108F1DCA-484A-4839-91C9-80D0CBBBAB59}" srcOrd="0" destOrd="0" parTransId="{609E8704-8FA8-44EB-8412-97D8A555F1D9}" sibTransId="{EB617550-5AFF-4DD1-987D-88BF2299C784}"/>
    <dgm:cxn modelId="{80F929C5-49BA-4A5A-8B71-016479B15001}" type="presOf" srcId="{EB617550-5AFF-4DD1-987D-88BF2299C784}" destId="{B92DC51F-E124-444E-9463-9577F6F99E94}" srcOrd="0" destOrd="0" presId="urn:microsoft.com/office/officeart/2024/3/layout/hArchList1"/>
    <dgm:cxn modelId="{A7A115DA-DABD-45D8-BDC6-0D7C95EA5751}" type="presOf" srcId="{7086F616-58B9-42ED-AD39-393DA178CD04}" destId="{94F86196-0700-4DF0-9752-C96CBC148287}" srcOrd="0" destOrd="0" presId="urn:microsoft.com/office/officeart/2024/3/layout/hArchList1"/>
    <dgm:cxn modelId="{AAEA38E1-88F1-470B-8BC2-119200C3C22C}" srcId="{F558F3FF-7BC1-4E65-9C77-B618A434BE56}" destId="{560C50FB-3715-462A-8C35-A3FA33D307D7}" srcOrd="1" destOrd="0" parTransId="{BECAC7F3-E0AC-41A3-8A94-F6004FEB2214}" sibTransId="{D69447DF-A629-4EFD-BF58-0910664E0350}"/>
    <dgm:cxn modelId="{8C486EF1-1980-4E65-8DFE-B5E43B0F3605}" type="presOf" srcId="{560C50FB-3715-462A-8C35-A3FA33D307D7}" destId="{52D2376B-85C6-4591-B86D-FD4785C16A12}" srcOrd="0" destOrd="0" presId="urn:microsoft.com/office/officeart/2024/3/layout/hArchList1"/>
    <dgm:cxn modelId="{E22DE212-6F76-451C-8E11-A90FF3C46D17}" type="presParOf" srcId="{E366EDC4-0AD4-4499-9446-CA8E45A0E850}" destId="{28FC10F4-0E8C-446B-8E99-297219256F60}" srcOrd="0" destOrd="0" presId="urn:microsoft.com/office/officeart/2024/3/layout/hArchList1"/>
    <dgm:cxn modelId="{77C18507-7ACC-4828-AC39-EDF2205F9603}" type="presParOf" srcId="{28FC10F4-0E8C-446B-8E99-297219256F60}" destId="{235D4071-1A7F-4A3B-B81B-2301980F9C01}" srcOrd="0" destOrd="0" presId="urn:microsoft.com/office/officeart/2024/3/layout/hArchList1"/>
    <dgm:cxn modelId="{9BAB87A9-0DF9-403A-B6A4-DD9E8F46A6F2}" type="presParOf" srcId="{28FC10F4-0E8C-446B-8E99-297219256F60}" destId="{01F18B0A-6C7F-4488-9C1D-502C5F16E653}" srcOrd="1" destOrd="0" presId="urn:microsoft.com/office/officeart/2024/3/layout/hArchList1"/>
    <dgm:cxn modelId="{73B5750D-A4D5-4433-BCFB-F73608DDD207}" type="presParOf" srcId="{E366EDC4-0AD4-4499-9446-CA8E45A0E850}" destId="{B92DC51F-E124-444E-9463-9577F6F99E94}" srcOrd="1" destOrd="0" presId="urn:microsoft.com/office/officeart/2024/3/layout/hArchList1"/>
    <dgm:cxn modelId="{1906A823-FBCE-4424-8AEF-39DDEA0C887F}" type="presParOf" srcId="{E366EDC4-0AD4-4499-9446-CA8E45A0E850}" destId="{E1084CBF-864A-4C07-899C-B2F7FCAA1110}" srcOrd="2" destOrd="0" presId="urn:microsoft.com/office/officeart/2024/3/layout/hArchList1"/>
    <dgm:cxn modelId="{13C4E186-8FDF-44A1-A7C0-F58958095DAA}" type="presParOf" srcId="{E1084CBF-864A-4C07-899C-B2F7FCAA1110}" destId="{52D2376B-85C6-4591-B86D-FD4785C16A12}" srcOrd="0" destOrd="0" presId="urn:microsoft.com/office/officeart/2024/3/layout/hArchList1"/>
    <dgm:cxn modelId="{88743132-6996-4AB7-AA6E-1E54C62A64BB}" type="presParOf" srcId="{E1084CBF-864A-4C07-899C-B2F7FCAA1110}" destId="{94F86196-0700-4DF0-9752-C96CBC148287}" srcOrd="1" destOrd="0" presId="urn:microsoft.com/office/officeart/2024/3/layout/hArchList1"/>
    <dgm:cxn modelId="{7CB298C6-FAE8-4377-B35C-B1972086FDB7}" type="presParOf" srcId="{E366EDC4-0AD4-4499-9446-CA8E45A0E850}" destId="{CE37910A-2C01-4017-AA73-49111F69BBF1}" srcOrd="3" destOrd="0" presId="urn:microsoft.com/office/officeart/2024/3/layout/hArchList1"/>
    <dgm:cxn modelId="{D67C903C-C2C1-4F09-B13C-B1BBEA21E8CA}" type="presParOf" srcId="{E366EDC4-0AD4-4499-9446-CA8E45A0E850}" destId="{0BA60BA9-891C-48B5-BC20-FD84D2E7D061}" srcOrd="4" destOrd="0" presId="urn:microsoft.com/office/officeart/2024/3/layout/hArchList1"/>
    <dgm:cxn modelId="{84564569-33E5-4F8E-8A04-2CCF0557167C}" type="presParOf" srcId="{0BA60BA9-891C-48B5-BC20-FD84D2E7D061}" destId="{83F2D9C8-38B7-4E71-BCE3-6D2A53DCE3FD}" srcOrd="0" destOrd="0" presId="urn:microsoft.com/office/officeart/2024/3/layout/hArchList1"/>
    <dgm:cxn modelId="{5760EB2A-3194-4477-979D-C771647FC92C}" type="presParOf" srcId="{0BA60BA9-891C-48B5-BC20-FD84D2E7D061}" destId="{00CC8967-CC86-49E8-AD0E-32A956F95316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C2C7E-79A5-4D90-B661-3885583AE487}">
      <dsp:nvSpPr>
        <dsp:cNvPr id="0" name=""/>
        <dsp:cNvSpPr/>
      </dsp:nvSpPr>
      <dsp:spPr>
        <a:xfrm>
          <a:off x="0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Estudo da Binance Spot API</a:t>
          </a:r>
        </a:p>
      </dsp:txBody>
      <dsp:txXfrm>
        <a:off x="0" y="0"/>
        <a:ext cx="2531161" cy="625182"/>
      </dsp:txXfrm>
    </dsp:sp>
    <dsp:sp modelId="{E6CBC491-537A-4A1E-BDC5-81CE5CB4933B}">
      <dsp:nvSpPr>
        <dsp:cNvPr id="0" name=""/>
        <dsp:cNvSpPr/>
      </dsp:nvSpPr>
      <dsp:spPr>
        <a:xfrm>
          <a:off x="0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apresentação destaca a análise da Binance Spot API para dados de mercado de criptomoedas via interface REST pública.</a:t>
          </a:r>
        </a:p>
      </dsp:txBody>
      <dsp:txXfrm>
        <a:off x="0" y="625182"/>
        <a:ext cx="2531161" cy="2198256"/>
      </dsp:txXfrm>
    </dsp:sp>
    <dsp:sp modelId="{6B6A5968-60DC-4CB9-8D17-45147D1172B8}">
      <dsp:nvSpPr>
        <dsp:cNvPr id="0" name=""/>
        <dsp:cNvSpPr/>
      </dsp:nvSpPr>
      <dsp:spPr>
        <a:xfrm>
          <a:off x="2784277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Elementos Essenciais da Capa</a:t>
          </a:r>
        </a:p>
      </dsp:txBody>
      <dsp:txXfrm>
        <a:off x="2784277" y="0"/>
        <a:ext cx="2531161" cy="625182"/>
      </dsp:txXfrm>
    </dsp:sp>
    <dsp:sp modelId="{919E4AF1-0F19-48FF-AD1C-800AA94F76F9}">
      <dsp:nvSpPr>
        <dsp:cNvPr id="0" name=""/>
        <dsp:cNvSpPr/>
      </dsp:nvSpPr>
      <dsp:spPr>
        <a:xfrm>
          <a:off x="2784277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capa inclui título da API, unidade curricular, parte do trabalho e dados do aluno, curso e ano letivo.</a:t>
          </a:r>
        </a:p>
      </dsp:txBody>
      <dsp:txXfrm>
        <a:off x="2784277" y="625182"/>
        <a:ext cx="2531161" cy="2198256"/>
      </dsp:txXfrm>
    </dsp:sp>
    <dsp:sp modelId="{90009468-0C4D-4CCC-9D2C-7279056DB7FD}">
      <dsp:nvSpPr>
        <dsp:cNvPr id="0" name=""/>
        <dsp:cNvSpPr/>
      </dsp:nvSpPr>
      <dsp:spPr>
        <a:xfrm>
          <a:off x="5568554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Importância das APIs REST</a:t>
          </a:r>
        </a:p>
      </dsp:txBody>
      <dsp:txXfrm>
        <a:off x="5568554" y="0"/>
        <a:ext cx="2531161" cy="625182"/>
      </dsp:txXfrm>
    </dsp:sp>
    <dsp:sp modelId="{54D83819-251A-412B-A27B-768673CB3B96}">
      <dsp:nvSpPr>
        <dsp:cNvPr id="0" name=""/>
        <dsp:cNvSpPr/>
      </dsp:nvSpPr>
      <dsp:spPr>
        <a:xfrm>
          <a:off x="5568554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O estudo reforça conceitos como endpoints, verbos HTTP, autenticação e integração em aplicações web.</a:t>
          </a:r>
        </a:p>
      </dsp:txBody>
      <dsp:txXfrm>
        <a:off x="5568554" y="625182"/>
        <a:ext cx="2531161" cy="2198256"/>
      </dsp:txXfrm>
    </dsp:sp>
    <dsp:sp modelId="{8530C2A5-767E-4390-8068-2D46898E2C11}">
      <dsp:nvSpPr>
        <dsp:cNvPr id="0" name=""/>
        <dsp:cNvSpPr/>
      </dsp:nvSpPr>
      <dsp:spPr>
        <a:xfrm>
          <a:off x="8352831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Relevância Atual das APIs</a:t>
          </a:r>
        </a:p>
      </dsp:txBody>
      <dsp:txXfrm>
        <a:off x="8352831" y="0"/>
        <a:ext cx="2531161" cy="625182"/>
      </dsp:txXfrm>
    </dsp:sp>
    <dsp:sp modelId="{6694D196-48C4-41C8-BF1A-18A88E6ABF18}">
      <dsp:nvSpPr>
        <dsp:cNvPr id="0" name=""/>
        <dsp:cNvSpPr/>
      </dsp:nvSpPr>
      <dsp:spPr>
        <a:xfrm>
          <a:off x="8352831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APIs são componentes críticos para integração entre sistemas e serviços digitais modernos.</a:t>
          </a:r>
        </a:p>
      </dsp:txBody>
      <dsp:txXfrm>
        <a:off x="8352831" y="625182"/>
        <a:ext cx="2531161" cy="21982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A6F27-F5B2-42A8-B030-F626ECE52891}">
      <dsp:nvSpPr>
        <dsp:cNvPr id="0" name=""/>
        <dsp:cNvSpPr/>
      </dsp:nvSpPr>
      <dsp:spPr>
        <a:xfrm>
          <a:off x="0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Funcionamento dos Endpoints REST</a:t>
          </a:r>
        </a:p>
      </dsp:txBody>
      <dsp:txXfrm>
        <a:off x="0" y="0"/>
        <a:ext cx="2531161" cy="625182"/>
      </dsp:txXfrm>
    </dsp:sp>
    <dsp:sp modelId="{9725F9A6-1EFC-4688-8C1A-70744DD8042F}">
      <dsp:nvSpPr>
        <dsp:cNvPr id="0" name=""/>
        <dsp:cNvSpPr/>
      </dsp:nvSpPr>
      <dsp:spPr>
        <a:xfrm>
          <a:off x="0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Endpoints REST representam recursos acessíveis via URLs específicas para operações em APIs.</a:t>
          </a:r>
        </a:p>
      </dsp:txBody>
      <dsp:txXfrm>
        <a:off x="0" y="625182"/>
        <a:ext cx="2531161" cy="2198256"/>
      </dsp:txXfrm>
    </dsp:sp>
    <dsp:sp modelId="{CE1720A5-6B11-4BB5-A9CE-5226CAA592DC}">
      <dsp:nvSpPr>
        <dsp:cNvPr id="0" name=""/>
        <dsp:cNvSpPr/>
      </dsp:nvSpPr>
      <dsp:spPr>
        <a:xfrm>
          <a:off x="2784277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Verbos HTTP Utilizados</a:t>
          </a:r>
        </a:p>
      </dsp:txBody>
      <dsp:txXfrm>
        <a:off x="2784277" y="0"/>
        <a:ext cx="2531161" cy="625182"/>
      </dsp:txXfrm>
    </dsp:sp>
    <dsp:sp modelId="{8CD5166D-359C-42AD-9B3B-06601807E979}">
      <dsp:nvSpPr>
        <dsp:cNvPr id="0" name=""/>
        <dsp:cNvSpPr/>
      </dsp:nvSpPr>
      <dsp:spPr>
        <a:xfrm>
          <a:off x="2784277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Verbos como GET, POST, PUT e DELETE definem ações realizadas sobre os recursos da API.</a:t>
          </a:r>
        </a:p>
      </dsp:txBody>
      <dsp:txXfrm>
        <a:off x="2784277" y="625182"/>
        <a:ext cx="2531161" cy="2198256"/>
      </dsp:txXfrm>
    </dsp:sp>
    <dsp:sp modelId="{696A00DC-BC85-4C24-815E-76BCE6B1428E}">
      <dsp:nvSpPr>
        <dsp:cNvPr id="0" name=""/>
        <dsp:cNvSpPr/>
      </dsp:nvSpPr>
      <dsp:spPr>
        <a:xfrm>
          <a:off x="5568554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Autenticação em Endpoints Privados</a:t>
          </a:r>
        </a:p>
      </dsp:txBody>
      <dsp:txXfrm>
        <a:off x="5568554" y="0"/>
        <a:ext cx="2531161" cy="625182"/>
      </dsp:txXfrm>
    </dsp:sp>
    <dsp:sp modelId="{199C05B2-A907-469E-9A80-EC319C0D7C9E}">
      <dsp:nvSpPr>
        <dsp:cNvPr id="0" name=""/>
        <dsp:cNvSpPr/>
      </dsp:nvSpPr>
      <dsp:spPr>
        <a:xfrm>
          <a:off x="5568554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Autenticação assegura segurança e controle de acesso em endpoints privados da API.</a:t>
          </a:r>
        </a:p>
      </dsp:txBody>
      <dsp:txXfrm>
        <a:off x="5568554" y="625182"/>
        <a:ext cx="2531161" cy="2198256"/>
      </dsp:txXfrm>
    </dsp:sp>
    <dsp:sp modelId="{F5C3A267-E2A3-46C7-A6D0-4AF7724BB4FD}">
      <dsp:nvSpPr>
        <dsp:cNvPr id="0" name=""/>
        <dsp:cNvSpPr/>
      </dsp:nvSpPr>
      <dsp:spPr>
        <a:xfrm>
          <a:off x="8352831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Relações entre Recursos</a:t>
          </a:r>
        </a:p>
      </dsp:txBody>
      <dsp:txXfrm>
        <a:off x="8352831" y="0"/>
        <a:ext cx="2531161" cy="625182"/>
      </dsp:txXfrm>
    </dsp:sp>
    <dsp:sp modelId="{E46E7E59-63AD-4B6E-9E2B-58F8ED8CCD9E}">
      <dsp:nvSpPr>
        <dsp:cNvPr id="0" name=""/>
        <dsp:cNvSpPr/>
      </dsp:nvSpPr>
      <dsp:spPr>
        <a:xfrm>
          <a:off x="8352831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Relações hierárquicas e associações 1:n entre recursos organizam dados na API.</a:t>
          </a:r>
        </a:p>
      </dsp:txBody>
      <dsp:txXfrm>
        <a:off x="8352831" y="625182"/>
        <a:ext cx="2531161" cy="21982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2A2BA7-3C44-4C22-9790-EBFE1389F46C}">
      <dsp:nvSpPr>
        <dsp:cNvPr id="0" name=""/>
        <dsp:cNvSpPr/>
      </dsp:nvSpPr>
      <dsp:spPr>
        <a:xfrm>
          <a:off x="0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Arquitetura REST e Dados JSON</a:t>
          </a:r>
        </a:p>
      </dsp:txBody>
      <dsp:txXfrm>
        <a:off x="0" y="0"/>
        <a:ext cx="2531161" cy="625182"/>
      </dsp:txXfrm>
    </dsp:sp>
    <dsp:sp modelId="{DC20DD34-8C8E-4CF6-ADA9-D73F8950214C}">
      <dsp:nvSpPr>
        <dsp:cNvPr id="0" name=""/>
        <dsp:cNvSpPr/>
      </dsp:nvSpPr>
      <dsp:spPr>
        <a:xfrm>
          <a:off x="0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Binance Spot API utiliza arquitetura REST e oferece respostas no formato JSON para fácil integração e interoperabilidade.</a:t>
          </a:r>
        </a:p>
      </dsp:txBody>
      <dsp:txXfrm>
        <a:off x="0" y="625182"/>
        <a:ext cx="2531161" cy="2198256"/>
      </dsp:txXfrm>
    </dsp:sp>
    <dsp:sp modelId="{5B279D19-6F0D-4B04-89E9-21E324015BB4}">
      <dsp:nvSpPr>
        <dsp:cNvPr id="0" name=""/>
        <dsp:cNvSpPr/>
      </dsp:nvSpPr>
      <dsp:spPr>
        <a:xfrm>
          <a:off x="2784277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Endpoints Públicos e Privados</a:t>
          </a:r>
        </a:p>
      </dsp:txBody>
      <dsp:txXfrm>
        <a:off x="2784277" y="0"/>
        <a:ext cx="2531161" cy="625182"/>
      </dsp:txXfrm>
    </dsp:sp>
    <dsp:sp modelId="{41D6E56C-D91B-4E99-B946-9F56319D14C7}">
      <dsp:nvSpPr>
        <dsp:cNvPr id="0" name=""/>
        <dsp:cNvSpPr/>
      </dsp:nvSpPr>
      <dsp:spPr>
        <a:xfrm>
          <a:off x="2784277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API possui endpoints públicos para consultas gerais e privados que exigem autenticação para operações sensíveis.</a:t>
          </a:r>
        </a:p>
      </dsp:txBody>
      <dsp:txXfrm>
        <a:off x="2784277" y="625182"/>
        <a:ext cx="2531161" cy="2198256"/>
      </dsp:txXfrm>
    </dsp:sp>
    <dsp:sp modelId="{B1ABA1CE-C403-4D73-BE62-20C3B504E3C6}">
      <dsp:nvSpPr>
        <dsp:cNvPr id="0" name=""/>
        <dsp:cNvSpPr/>
      </dsp:nvSpPr>
      <dsp:spPr>
        <a:xfrm>
          <a:off x="5568554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Segurança com Autenticação</a:t>
          </a:r>
        </a:p>
      </dsp:txBody>
      <dsp:txXfrm>
        <a:off x="5568554" y="0"/>
        <a:ext cx="2531161" cy="625182"/>
      </dsp:txXfrm>
    </dsp:sp>
    <dsp:sp modelId="{4275DA63-3B0C-49B7-B1F4-FE676EC23A82}">
      <dsp:nvSpPr>
        <dsp:cNvPr id="0" name=""/>
        <dsp:cNvSpPr/>
      </dsp:nvSpPr>
      <dsp:spPr>
        <a:xfrm>
          <a:off x="5568554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Endpoints privados usam API Key e assinatura HMAC SHA256 para garantir segurança em transações sensíveis.</a:t>
          </a:r>
        </a:p>
      </dsp:txBody>
      <dsp:txXfrm>
        <a:off x="5568554" y="625182"/>
        <a:ext cx="2531161" cy="2198256"/>
      </dsp:txXfrm>
    </dsp:sp>
    <dsp:sp modelId="{5BBC6EFB-C28A-4AB1-8890-55CE6517F32F}">
      <dsp:nvSpPr>
        <dsp:cNvPr id="0" name=""/>
        <dsp:cNvSpPr/>
      </dsp:nvSpPr>
      <dsp:spPr>
        <a:xfrm>
          <a:off x="8352831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Documentação e Boas Práticas</a:t>
          </a:r>
        </a:p>
      </dsp:txBody>
      <dsp:txXfrm>
        <a:off x="8352831" y="0"/>
        <a:ext cx="2531161" cy="625182"/>
      </dsp:txXfrm>
    </dsp:sp>
    <dsp:sp modelId="{F4807769-E46B-4629-B44B-B2798ED74425}">
      <dsp:nvSpPr>
        <dsp:cNvPr id="0" name=""/>
        <dsp:cNvSpPr/>
      </dsp:nvSpPr>
      <dsp:spPr>
        <a:xfrm>
          <a:off x="8352831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API é bem documentada e segue boas práticas de design, facilitando o uso por desenvolvedores e empresas.</a:t>
          </a:r>
        </a:p>
      </dsp:txBody>
      <dsp:txXfrm>
        <a:off x="8352831" y="625182"/>
        <a:ext cx="2531161" cy="21982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AF35E-5962-4B11-943B-7AC5B7386793}">
      <dsp:nvSpPr>
        <dsp:cNvPr id="0" name=""/>
        <dsp:cNvSpPr/>
      </dsp:nvSpPr>
      <dsp:spPr>
        <a:xfrm>
          <a:off x="0" y="0"/>
          <a:ext cx="2531161" cy="465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6510" rIns="16510" bIns="16510" numCol="1" spcCol="1270" anchor="t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300" kern="1200" noProof="0" dirty="0"/>
            <a:t>Exemplo de Endpoint Público</a:t>
          </a:r>
        </a:p>
      </dsp:txBody>
      <dsp:txXfrm>
        <a:off x="0" y="0"/>
        <a:ext cx="2531161" cy="465714"/>
      </dsp:txXfrm>
    </dsp:sp>
    <dsp:sp modelId="{80F56D87-412D-4505-8E0F-AE8AEB3ECDDF}">
      <dsp:nvSpPr>
        <dsp:cNvPr id="0" name=""/>
        <dsp:cNvSpPr/>
      </dsp:nvSpPr>
      <dsp:spPr>
        <a:xfrm>
          <a:off x="0" y="465714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2700" rIns="12700" bIns="12700" numCol="1" spcCol="1270" anchor="t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noProof="0" dirty="0"/>
            <a:t>O endpoint GET /api/v3/ticker/price?symbol=BTCUSDT retorna o preço atual do par BTC/USDT em JSON.</a:t>
          </a:r>
        </a:p>
      </dsp:txBody>
      <dsp:txXfrm>
        <a:off x="0" y="465714"/>
        <a:ext cx="2531161" cy="2198256"/>
      </dsp:txXfrm>
    </dsp:sp>
    <dsp:sp modelId="{8A0080F0-8827-44D2-BA13-37342A810F88}">
      <dsp:nvSpPr>
        <dsp:cNvPr id="0" name=""/>
        <dsp:cNvSpPr/>
      </dsp:nvSpPr>
      <dsp:spPr>
        <a:xfrm>
          <a:off x="2784277" y="0"/>
          <a:ext cx="2531161" cy="465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6510" rIns="16510" bIns="16510" numCol="1" spcCol="1270" anchor="t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300" kern="1200" noProof="0" dirty="0"/>
            <a:t>Simplicidade e Acesso</a:t>
          </a:r>
        </a:p>
      </dsp:txBody>
      <dsp:txXfrm>
        <a:off x="2784277" y="0"/>
        <a:ext cx="2531161" cy="465714"/>
      </dsp:txXfrm>
    </dsp:sp>
    <dsp:sp modelId="{3BAE5FE6-7EEF-44FD-8D9E-9C5B2E70EAC1}">
      <dsp:nvSpPr>
        <dsp:cNvPr id="0" name=""/>
        <dsp:cNvSpPr/>
      </dsp:nvSpPr>
      <dsp:spPr>
        <a:xfrm>
          <a:off x="2784277" y="465714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2700" rIns="12700" bIns="12700" numCol="1" spcCol="1270" anchor="t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noProof="0" dirty="0"/>
            <a:t>Este endpoint não requer autenticação, facilitando testes e integração inicial por desenvolvedores.</a:t>
          </a:r>
        </a:p>
      </dsp:txBody>
      <dsp:txXfrm>
        <a:off x="2784277" y="465714"/>
        <a:ext cx="2531161" cy="2198256"/>
      </dsp:txXfrm>
    </dsp:sp>
    <dsp:sp modelId="{D9B6C7AC-7163-44A5-91A0-666B61C45B37}">
      <dsp:nvSpPr>
        <dsp:cNvPr id="0" name=""/>
        <dsp:cNvSpPr/>
      </dsp:nvSpPr>
      <dsp:spPr>
        <a:xfrm>
          <a:off x="5568554" y="0"/>
          <a:ext cx="2531161" cy="465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6510" rIns="16510" bIns="16510" numCol="1" spcCol="1270" anchor="t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300" kern="1200" noProof="0" dirty="0"/>
            <a:t>Visualização com Ferramentas</a:t>
          </a:r>
        </a:p>
      </dsp:txBody>
      <dsp:txXfrm>
        <a:off x="5568554" y="0"/>
        <a:ext cx="2531161" cy="465714"/>
      </dsp:txXfrm>
    </dsp:sp>
    <dsp:sp modelId="{A6F0A842-C3DC-4E64-B46C-AF433DE253B3}">
      <dsp:nvSpPr>
        <dsp:cNvPr id="0" name=""/>
        <dsp:cNvSpPr/>
      </dsp:nvSpPr>
      <dsp:spPr>
        <a:xfrm>
          <a:off x="5568554" y="465714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2700" rIns="12700" bIns="12700" numCol="1" spcCol="1270" anchor="t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noProof="0" dirty="0"/>
            <a:t>Ferramentas como Postman permitem visualizar requisição e resposta, auxiliando no entendimento do endpoint.</a:t>
          </a:r>
        </a:p>
      </dsp:txBody>
      <dsp:txXfrm>
        <a:off x="5568554" y="465714"/>
        <a:ext cx="2531161" cy="2198256"/>
      </dsp:txXfrm>
    </dsp:sp>
    <dsp:sp modelId="{F2BED420-236B-450D-8A5C-F758C98309C8}">
      <dsp:nvSpPr>
        <dsp:cNvPr id="0" name=""/>
        <dsp:cNvSpPr/>
      </dsp:nvSpPr>
      <dsp:spPr>
        <a:xfrm>
          <a:off x="8352831" y="0"/>
          <a:ext cx="2531161" cy="465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6510" rIns="16510" bIns="16510" numCol="1" spcCol="1270" anchor="t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300" kern="1200" noProof="0" dirty="0"/>
            <a:t>Importância para Aplicações</a:t>
          </a:r>
        </a:p>
      </dsp:txBody>
      <dsp:txXfrm>
        <a:off x="8352831" y="0"/>
        <a:ext cx="2531161" cy="465714"/>
      </dsp:txXfrm>
    </dsp:sp>
    <dsp:sp modelId="{49D894FD-CA89-4D34-AF0E-43957FCB4658}">
      <dsp:nvSpPr>
        <dsp:cNvPr id="0" name=""/>
        <dsp:cNvSpPr/>
      </dsp:nvSpPr>
      <dsp:spPr>
        <a:xfrm>
          <a:off x="8352831" y="465714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2700" rIns="12700" bIns="12700" numCol="1" spcCol="1270" anchor="t" anchorCtr="0">
          <a:noAutofit/>
        </a:bodyPr>
        <a:lstStyle/>
        <a:p>
          <a:pPr marL="0" lvl="0" indent="0" algn="l" defTabSz="444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000" kern="1200" noProof="0" dirty="0"/>
            <a:t>Endpoints públicos são essenciais para dashboards e sistemas que precisam de dados acessíveis rapidamente.</a:t>
          </a:r>
        </a:p>
      </dsp:txBody>
      <dsp:txXfrm>
        <a:off x="8352831" y="465714"/>
        <a:ext cx="2531161" cy="21982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5F36CD-4319-4B97-BAC8-6E452970678B}">
      <dsp:nvSpPr>
        <dsp:cNvPr id="0" name=""/>
        <dsp:cNvSpPr/>
      </dsp:nvSpPr>
      <dsp:spPr>
        <a:xfrm>
          <a:off x="0" y="0"/>
          <a:ext cx="2634614" cy="6340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Endpoint GET /api/v3/exchangeInfo</a:t>
          </a:r>
        </a:p>
      </dsp:txBody>
      <dsp:txXfrm>
        <a:off x="0" y="0"/>
        <a:ext cx="2634614" cy="634079"/>
      </dsp:txXfrm>
    </dsp:sp>
    <dsp:sp modelId="{14A62F23-738E-4919-9E13-22B11E5D4DD3}">
      <dsp:nvSpPr>
        <dsp:cNvPr id="0" name=""/>
        <dsp:cNvSpPr/>
      </dsp:nvSpPr>
      <dsp:spPr>
        <a:xfrm>
          <a:off x="0" y="634079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Este endpoint fornece informações sobre a exchange, incluindo símbolos e seus filtros associados.</a:t>
          </a:r>
        </a:p>
      </dsp:txBody>
      <dsp:txXfrm>
        <a:off x="0" y="634079"/>
        <a:ext cx="2634614" cy="1194720"/>
      </dsp:txXfrm>
    </dsp:sp>
    <dsp:sp modelId="{02372B35-BBA1-4178-A4D0-5AA7C88BB371}">
      <dsp:nvSpPr>
        <dsp:cNvPr id="0" name=""/>
        <dsp:cNvSpPr/>
      </dsp:nvSpPr>
      <dsp:spPr>
        <a:xfrm>
          <a:off x="2898076" y="0"/>
          <a:ext cx="2634614" cy="6340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Relação Hierárquica entre Recursos</a:t>
          </a:r>
        </a:p>
      </dsp:txBody>
      <dsp:txXfrm>
        <a:off x="2898076" y="0"/>
        <a:ext cx="2634614" cy="634079"/>
      </dsp:txXfrm>
    </dsp:sp>
    <dsp:sp modelId="{186785A7-761C-4789-A441-860530E631DA}">
      <dsp:nvSpPr>
        <dsp:cNvPr id="0" name=""/>
        <dsp:cNvSpPr/>
      </dsp:nvSpPr>
      <dsp:spPr>
        <a:xfrm>
          <a:off x="2898076" y="634079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Cada símbolo possui múltiplos filtros que definem regras e limites para operações na exchange.</a:t>
          </a:r>
        </a:p>
      </dsp:txBody>
      <dsp:txXfrm>
        <a:off x="2898076" y="634079"/>
        <a:ext cx="2634614" cy="1194720"/>
      </dsp:txXfrm>
    </dsp:sp>
    <dsp:sp modelId="{84736A24-F4C4-43EB-9BFD-75100B0916E6}">
      <dsp:nvSpPr>
        <dsp:cNvPr id="0" name=""/>
        <dsp:cNvSpPr/>
      </dsp:nvSpPr>
      <dsp:spPr>
        <a:xfrm>
          <a:off x="5796152" y="0"/>
          <a:ext cx="2634614" cy="6340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Importância para Desenvolvimento</a:t>
          </a:r>
        </a:p>
      </dsp:txBody>
      <dsp:txXfrm>
        <a:off x="5796152" y="0"/>
        <a:ext cx="2634614" cy="634079"/>
      </dsp:txXfrm>
    </dsp:sp>
    <dsp:sp modelId="{9A58A3DA-D9DB-4C79-BE65-412A33DABC6E}">
      <dsp:nvSpPr>
        <dsp:cNvPr id="0" name=""/>
        <dsp:cNvSpPr/>
      </dsp:nvSpPr>
      <dsp:spPr>
        <a:xfrm>
          <a:off x="5796152" y="634079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Entender estas relações é fundamental para garantir eficiência, consistência e integridade nas aplicações.</a:t>
          </a:r>
        </a:p>
      </dsp:txBody>
      <dsp:txXfrm>
        <a:off x="5796152" y="634079"/>
        <a:ext cx="2634614" cy="11947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AE22CF-FB31-46F4-A906-313F9E51D8DE}">
      <dsp:nvSpPr>
        <dsp:cNvPr id="0" name=""/>
        <dsp:cNvSpPr/>
      </dsp:nvSpPr>
      <dsp:spPr>
        <a:xfrm>
          <a:off x="0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Autenticação via API Key</a:t>
          </a:r>
        </a:p>
      </dsp:txBody>
      <dsp:txXfrm>
        <a:off x="0" y="0"/>
        <a:ext cx="2531161" cy="625182"/>
      </dsp:txXfrm>
    </dsp:sp>
    <dsp:sp modelId="{A8BC859F-F837-461A-B50A-57B477E46183}">
      <dsp:nvSpPr>
        <dsp:cNvPr id="0" name=""/>
        <dsp:cNvSpPr/>
      </dsp:nvSpPr>
      <dsp:spPr>
        <a:xfrm>
          <a:off x="0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 autenticação é feita com API Key enviada no header X-MBX-APIKEY para acessar recursos da API.</a:t>
          </a:r>
        </a:p>
      </dsp:txBody>
      <dsp:txXfrm>
        <a:off x="0" y="625182"/>
        <a:ext cx="2531161" cy="2198256"/>
      </dsp:txXfrm>
    </dsp:sp>
    <dsp:sp modelId="{B6A116E3-8EF9-4C88-B334-93D6007F9EB6}">
      <dsp:nvSpPr>
        <dsp:cNvPr id="0" name=""/>
        <dsp:cNvSpPr/>
      </dsp:nvSpPr>
      <dsp:spPr>
        <a:xfrm>
          <a:off x="2784277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Assinatura HMAC SHA256</a:t>
          </a:r>
        </a:p>
      </dsp:txBody>
      <dsp:txXfrm>
        <a:off x="2784277" y="0"/>
        <a:ext cx="2531161" cy="625182"/>
      </dsp:txXfrm>
    </dsp:sp>
    <dsp:sp modelId="{6F67AFBF-1D35-4B41-B90F-451D0928D599}">
      <dsp:nvSpPr>
        <dsp:cNvPr id="0" name=""/>
        <dsp:cNvSpPr/>
      </dsp:nvSpPr>
      <dsp:spPr>
        <a:xfrm>
          <a:off x="2784277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Alguns endpoints privados exigem assinatura HMAC SHA256 para garantir integridade e autenticidade das requisições.</a:t>
          </a:r>
        </a:p>
      </dsp:txBody>
      <dsp:txXfrm>
        <a:off x="2784277" y="625182"/>
        <a:ext cx="2531161" cy="2198256"/>
      </dsp:txXfrm>
    </dsp:sp>
    <dsp:sp modelId="{408E7DB2-24A3-491E-BECB-1E8A79C3D205}">
      <dsp:nvSpPr>
        <dsp:cNvPr id="0" name=""/>
        <dsp:cNvSpPr/>
      </dsp:nvSpPr>
      <dsp:spPr>
        <a:xfrm>
          <a:off x="5568554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Proteção de Operações Sensíveis</a:t>
          </a:r>
        </a:p>
      </dsp:txBody>
      <dsp:txXfrm>
        <a:off x="5568554" y="0"/>
        <a:ext cx="2531161" cy="625182"/>
      </dsp:txXfrm>
    </dsp:sp>
    <dsp:sp modelId="{F9DF3239-6561-4DE5-9488-166C1CB31DB8}">
      <dsp:nvSpPr>
        <dsp:cNvPr id="0" name=""/>
        <dsp:cNvSpPr/>
      </dsp:nvSpPr>
      <dsp:spPr>
        <a:xfrm>
          <a:off x="5568554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Autenticação protege operações como criação de streams e execução de ordens, mantendo dados seguros.</a:t>
          </a:r>
        </a:p>
      </dsp:txBody>
      <dsp:txXfrm>
        <a:off x="5568554" y="625182"/>
        <a:ext cx="2531161" cy="2198256"/>
      </dsp:txXfrm>
    </dsp:sp>
    <dsp:sp modelId="{E3063D47-D9B2-42BC-A349-DC74A511DC7B}">
      <dsp:nvSpPr>
        <dsp:cNvPr id="0" name=""/>
        <dsp:cNvSpPr/>
      </dsp:nvSpPr>
      <dsp:spPr>
        <a:xfrm>
          <a:off x="8352831" y="0"/>
          <a:ext cx="2531161" cy="6251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Desafio para Desenvolvedores</a:t>
          </a:r>
        </a:p>
      </dsp:txBody>
      <dsp:txXfrm>
        <a:off x="8352831" y="0"/>
        <a:ext cx="2531161" cy="625182"/>
      </dsp:txXfrm>
    </dsp:sp>
    <dsp:sp modelId="{736C1A8B-0951-406F-9036-8F20C3A08F5E}">
      <dsp:nvSpPr>
        <dsp:cNvPr id="0" name=""/>
        <dsp:cNvSpPr/>
      </dsp:nvSpPr>
      <dsp:spPr>
        <a:xfrm>
          <a:off x="8352831" y="625182"/>
          <a:ext cx="2531161" cy="2198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Implementar autenticação corretamente exige atenção aos detalhes e conformidade com as especificações da API.</a:t>
          </a:r>
        </a:p>
      </dsp:txBody>
      <dsp:txXfrm>
        <a:off x="8352831" y="625182"/>
        <a:ext cx="2531161" cy="219825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0B726B-0F2E-4B27-900A-DDB4FA6260AD}">
      <dsp:nvSpPr>
        <dsp:cNvPr id="0" name=""/>
        <dsp:cNvSpPr/>
      </dsp:nvSpPr>
      <dsp:spPr>
        <a:xfrm>
          <a:off x="0" y="0"/>
          <a:ext cx="2531161" cy="918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Endpoint Seguro com Autenticação</a:t>
          </a:r>
        </a:p>
      </dsp:txBody>
      <dsp:txXfrm>
        <a:off x="0" y="0"/>
        <a:ext cx="2531161" cy="918444"/>
      </dsp:txXfrm>
    </dsp:sp>
    <dsp:sp modelId="{96F02E6C-DFC5-4FE5-B05E-8AB4BA9DC180}">
      <dsp:nvSpPr>
        <dsp:cNvPr id="0" name=""/>
        <dsp:cNvSpPr/>
      </dsp:nvSpPr>
      <dsp:spPr>
        <a:xfrm>
          <a:off x="0" y="918444"/>
          <a:ext cx="2531161" cy="1916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O endpoint privado exige autenticação via header X-MBX-APIKEY para garantir acesso autorizado.</a:t>
          </a:r>
        </a:p>
      </dsp:txBody>
      <dsp:txXfrm>
        <a:off x="0" y="918444"/>
        <a:ext cx="2531161" cy="1916195"/>
      </dsp:txXfrm>
    </dsp:sp>
    <dsp:sp modelId="{B84C4C4E-E00F-4346-A594-789AF88A1B3E}">
      <dsp:nvSpPr>
        <dsp:cNvPr id="0" name=""/>
        <dsp:cNvSpPr/>
      </dsp:nvSpPr>
      <dsp:spPr>
        <a:xfrm>
          <a:off x="2784277" y="0"/>
          <a:ext cx="2531161" cy="918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Criação de listenKey</a:t>
          </a:r>
        </a:p>
      </dsp:txBody>
      <dsp:txXfrm>
        <a:off x="2784277" y="0"/>
        <a:ext cx="2531161" cy="918444"/>
      </dsp:txXfrm>
    </dsp:sp>
    <dsp:sp modelId="{0EA696EE-172D-41F7-B224-1F7D1C275915}">
      <dsp:nvSpPr>
        <dsp:cNvPr id="0" name=""/>
        <dsp:cNvSpPr/>
      </dsp:nvSpPr>
      <dsp:spPr>
        <a:xfrm>
          <a:off x="2784277" y="918444"/>
          <a:ext cx="2531161" cy="1916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O endpoint gera um listenKey para estabelecer conexão e receber dados privados do usuário.</a:t>
          </a:r>
        </a:p>
      </dsp:txBody>
      <dsp:txXfrm>
        <a:off x="2784277" y="918444"/>
        <a:ext cx="2531161" cy="1916195"/>
      </dsp:txXfrm>
    </dsp:sp>
    <dsp:sp modelId="{A8392EEE-FF36-4E42-B420-AF4144AE7C3A}">
      <dsp:nvSpPr>
        <dsp:cNvPr id="0" name=""/>
        <dsp:cNvSpPr/>
      </dsp:nvSpPr>
      <dsp:spPr>
        <a:xfrm>
          <a:off x="5568554" y="0"/>
          <a:ext cx="2531161" cy="918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Manutenção da Sessão Ativa</a:t>
          </a:r>
        </a:p>
      </dsp:txBody>
      <dsp:txXfrm>
        <a:off x="5568554" y="0"/>
        <a:ext cx="2531161" cy="918444"/>
      </dsp:txXfrm>
    </dsp:sp>
    <dsp:sp modelId="{60D74013-2707-4C83-8ED0-1099D5212BA2}">
      <dsp:nvSpPr>
        <dsp:cNvPr id="0" name=""/>
        <dsp:cNvSpPr/>
      </dsp:nvSpPr>
      <dsp:spPr>
        <a:xfrm>
          <a:off x="5568554" y="918444"/>
          <a:ext cx="2531161" cy="1916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O listenKey deve ser usado em chamadas subsequentes para manter a sessão de dados ativa.</a:t>
          </a:r>
        </a:p>
      </dsp:txBody>
      <dsp:txXfrm>
        <a:off x="5568554" y="918444"/>
        <a:ext cx="2531161" cy="1916195"/>
      </dsp:txXfrm>
    </dsp:sp>
    <dsp:sp modelId="{B717CADE-88ED-4F65-8107-55B10CDFE6FA}">
      <dsp:nvSpPr>
        <dsp:cNvPr id="0" name=""/>
        <dsp:cNvSpPr/>
      </dsp:nvSpPr>
      <dsp:spPr>
        <a:xfrm>
          <a:off x="8352831" y="0"/>
          <a:ext cx="2531161" cy="9184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Proteção de Informações Sensíveis</a:t>
          </a:r>
        </a:p>
      </dsp:txBody>
      <dsp:txXfrm>
        <a:off x="8352831" y="0"/>
        <a:ext cx="2531161" cy="918444"/>
      </dsp:txXfrm>
    </dsp:sp>
    <dsp:sp modelId="{9F783EA5-DF9F-4E31-A85F-48882B0BFC3F}">
      <dsp:nvSpPr>
        <dsp:cNvPr id="0" name=""/>
        <dsp:cNvSpPr/>
      </dsp:nvSpPr>
      <dsp:spPr>
        <a:xfrm>
          <a:off x="8352831" y="918444"/>
          <a:ext cx="2531161" cy="1916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Este método reforça a segurança da API protegendo informações privadas do usuário.</a:t>
          </a:r>
        </a:p>
      </dsp:txBody>
      <dsp:txXfrm>
        <a:off x="8352831" y="918444"/>
        <a:ext cx="2531161" cy="191619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D858C1-4577-4996-9A37-116FF999F9AE}">
      <dsp:nvSpPr>
        <dsp:cNvPr id="0" name=""/>
        <dsp:cNvSpPr/>
      </dsp:nvSpPr>
      <dsp:spPr>
        <a:xfrm>
          <a:off x="0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Pontos Fortes da API</a:t>
          </a:r>
        </a:p>
      </dsp:txBody>
      <dsp:txXfrm>
        <a:off x="0" y="0"/>
        <a:ext cx="2634614" cy="625082"/>
      </dsp:txXfrm>
    </dsp:sp>
    <dsp:sp modelId="{08DB5074-913F-4594-B29E-601F3482136D}">
      <dsp:nvSpPr>
        <dsp:cNvPr id="0" name=""/>
        <dsp:cNvSpPr/>
      </dsp:nvSpPr>
      <dsp:spPr>
        <a:xfrm>
          <a:off x="0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Documentação detalhada e ampla variedade de endpoints facilitam o uso da API em monitoramento de mercados.</a:t>
          </a:r>
        </a:p>
      </dsp:txBody>
      <dsp:txXfrm>
        <a:off x="0" y="625082"/>
        <a:ext cx="2634614" cy="1194720"/>
      </dsp:txXfrm>
    </dsp:sp>
    <dsp:sp modelId="{D4D37D05-604F-445C-925D-D3DD7023A4E4}">
      <dsp:nvSpPr>
        <dsp:cNvPr id="0" name=""/>
        <dsp:cNvSpPr/>
      </dsp:nvSpPr>
      <dsp:spPr>
        <a:xfrm>
          <a:off x="2898076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Limitações Técnicas</a:t>
          </a:r>
        </a:p>
      </dsp:txBody>
      <dsp:txXfrm>
        <a:off x="2898076" y="0"/>
        <a:ext cx="2634614" cy="625082"/>
      </dsp:txXfrm>
    </dsp:sp>
    <dsp:sp modelId="{A7A57D40-07B4-4799-8C1C-0F33483E7893}">
      <dsp:nvSpPr>
        <dsp:cNvPr id="0" name=""/>
        <dsp:cNvSpPr/>
      </dsp:nvSpPr>
      <dsp:spPr>
        <a:xfrm>
          <a:off x="2898076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Complexidade na autenticação, limites de uso e suporte exclusivo ao JSON podem restringir integrações.</a:t>
          </a:r>
        </a:p>
      </dsp:txBody>
      <dsp:txXfrm>
        <a:off x="2898076" y="625082"/>
        <a:ext cx="2634614" cy="1194720"/>
      </dsp:txXfrm>
    </dsp:sp>
    <dsp:sp modelId="{559E29CE-B726-42E2-9EDB-7212AE2D2982}">
      <dsp:nvSpPr>
        <dsp:cNvPr id="0" name=""/>
        <dsp:cNvSpPr/>
      </dsp:nvSpPr>
      <dsp:spPr>
        <a:xfrm>
          <a:off x="5796152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Robustez e Confiabilidade</a:t>
          </a:r>
        </a:p>
      </dsp:txBody>
      <dsp:txXfrm>
        <a:off x="5796152" y="0"/>
        <a:ext cx="2634614" cy="625082"/>
      </dsp:txXfrm>
    </dsp:sp>
    <dsp:sp modelId="{777F1D65-617C-46CB-A77E-D9C1B80A627A}">
      <dsp:nvSpPr>
        <dsp:cNvPr id="0" name=""/>
        <dsp:cNvSpPr/>
      </dsp:nvSpPr>
      <dsp:spPr>
        <a:xfrm>
          <a:off x="5796152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API é robusta e confiável, amplamente adotada por desenvolvedores e empresas de criptomoedas.</a:t>
          </a:r>
        </a:p>
      </dsp:txBody>
      <dsp:txXfrm>
        <a:off x="5796152" y="625082"/>
        <a:ext cx="2634614" cy="119472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5D4071-1A7F-4A3B-B81B-2301980F9C01}">
      <dsp:nvSpPr>
        <dsp:cNvPr id="0" name=""/>
        <dsp:cNvSpPr/>
      </dsp:nvSpPr>
      <dsp:spPr>
        <a:xfrm>
          <a:off x="0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Estudo da API REST</a:t>
          </a:r>
        </a:p>
      </dsp:txBody>
      <dsp:txXfrm>
        <a:off x="0" y="0"/>
        <a:ext cx="2634614" cy="625082"/>
      </dsp:txXfrm>
    </dsp:sp>
    <dsp:sp modelId="{01F18B0A-6C7F-4488-9C1D-502C5F16E653}">
      <dsp:nvSpPr>
        <dsp:cNvPr id="0" name=""/>
        <dsp:cNvSpPr/>
      </dsp:nvSpPr>
      <dsp:spPr>
        <a:xfrm>
          <a:off x="0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Exploramos uma API REST real utilizando verbos HTTP como GET, POST, PUT e DELETE para manipulação de dados.</a:t>
          </a:r>
        </a:p>
      </dsp:txBody>
      <dsp:txXfrm>
        <a:off x="0" y="625082"/>
        <a:ext cx="2634614" cy="1194720"/>
      </dsp:txXfrm>
    </dsp:sp>
    <dsp:sp modelId="{52D2376B-85C6-4591-B86D-FD4785C16A12}">
      <dsp:nvSpPr>
        <dsp:cNvPr id="0" name=""/>
        <dsp:cNvSpPr/>
      </dsp:nvSpPr>
      <dsp:spPr>
        <a:xfrm>
          <a:off x="2898076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Autenticação e Endpoints</a:t>
          </a:r>
        </a:p>
      </dsp:txBody>
      <dsp:txXfrm>
        <a:off x="2898076" y="0"/>
        <a:ext cx="2634614" cy="625082"/>
      </dsp:txXfrm>
    </dsp:sp>
    <dsp:sp modelId="{94F86196-0700-4DF0-9752-C96CBC148287}">
      <dsp:nvSpPr>
        <dsp:cNvPr id="0" name=""/>
        <dsp:cNvSpPr/>
      </dsp:nvSpPr>
      <dsp:spPr>
        <a:xfrm>
          <a:off x="2898076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Implementamos autenticação e trabalhamos com endpoints públicos e privados para garantir segurança e controle.</a:t>
          </a:r>
        </a:p>
      </dsp:txBody>
      <dsp:txXfrm>
        <a:off x="2898076" y="625082"/>
        <a:ext cx="2634614" cy="1194720"/>
      </dsp:txXfrm>
    </dsp:sp>
    <dsp:sp modelId="{83F2D9C8-38B7-4E71-BCE3-6D2A53DCE3FD}">
      <dsp:nvSpPr>
        <dsp:cNvPr id="0" name=""/>
        <dsp:cNvSpPr/>
      </dsp:nvSpPr>
      <dsp:spPr>
        <a:xfrm>
          <a:off x="5796152" y="0"/>
          <a:ext cx="2634614" cy="625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PT" sz="1800" kern="1200" noProof="0" dirty="0"/>
            <a:t>Importância das APIs</a:t>
          </a:r>
        </a:p>
      </dsp:txBody>
      <dsp:txXfrm>
        <a:off x="5796152" y="0"/>
        <a:ext cx="2634614" cy="625082"/>
      </dsp:txXfrm>
    </dsp:sp>
    <dsp:sp modelId="{00CC8967-CC86-49E8-AD0E-32A956F95316}">
      <dsp:nvSpPr>
        <dsp:cNvPr id="0" name=""/>
        <dsp:cNvSpPr/>
      </dsp:nvSpPr>
      <dsp:spPr>
        <a:xfrm>
          <a:off x="5796152" y="625082"/>
          <a:ext cx="2634614" cy="1194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noProof="0" dirty="0"/>
            <a:t>APIs são fundamentais no desenvolvimento moderno, facilitando integração e comunicação entre sistemas distribuídos.</a:t>
          </a:r>
        </a:p>
      </dsp:txBody>
      <dsp:txXfrm>
        <a:off x="5796152" y="625082"/>
        <a:ext cx="2634614" cy="1194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5D1EC30-5B0B-48D0-A1A8-66A96720DF24}" type="datetimeFigureOut">
              <a:rPr lang="en-US" smtClean="0"/>
              <a:t>1/14/2026</a:t>
            </a:fld>
            <a:endParaRPr lang="en-US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B8FBFCE-2205-4B9C-81E5-532E0690D8C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9F68A4D-42A7-45F7-9930-00E8DCB48D7E}" type="datetimeFigureOut">
              <a:rPr lang="en-US" smtClean="0"/>
              <a:t>1/14/2026</a:t>
            </a:fld>
            <a:endParaRPr lang="en-US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DD6F49-EBB7-4CCF-97A8-E526BB28BB6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---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058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90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067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720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12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678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941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67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592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26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023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94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509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91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360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FDD6F49-EBB7-4CCF-97A8-E526BB28BB6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5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93776"/>
            <a:ext cx="8028432" cy="4325112"/>
          </a:xfrm>
        </p:spPr>
        <p:txBody>
          <a:bodyPr rtlCol="0" anchor="t">
            <a:normAutofit/>
          </a:bodyPr>
          <a:lstStyle>
            <a:lvl1pPr algn="l">
              <a:defRPr sz="80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065776"/>
            <a:ext cx="5431536" cy="1188720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ia da 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1006" y="998230"/>
            <a:ext cx="3951469" cy="1947672"/>
          </a:xfrm>
        </p:spPr>
        <p:txBody>
          <a:bodyPr rtlCol="0" anchor="b">
            <a:noAutofit/>
          </a:bodyPr>
          <a:lstStyle>
            <a:lvl1pPr>
              <a:defRPr sz="44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9" name="Marcador de Posição da Imagem 3">
            <a:extLst>
              <a:ext uri="{FF2B5EF4-FFF2-40B4-BE49-F238E27FC236}">
                <a16:creationId xmlns:a16="http://schemas.microsoft.com/office/drawing/2014/main" id="{DD60ACDC-1760-F721-E270-0D2FC4872D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7002464" cy="6399152"/>
          </a:xfrm>
          <a:custGeom>
            <a:avLst/>
            <a:gdLst>
              <a:gd name="connsiteX0" fmla="*/ 0 w 7002464"/>
              <a:gd name="connsiteY0" fmla="*/ 0 h 6399152"/>
              <a:gd name="connsiteX1" fmla="*/ 7002464 w 7002464"/>
              <a:gd name="connsiteY1" fmla="*/ 0 h 6399152"/>
              <a:gd name="connsiteX2" fmla="*/ 7002464 w 7002464"/>
              <a:gd name="connsiteY2" fmla="*/ 5797156 h 6399152"/>
              <a:gd name="connsiteX3" fmla="*/ 6400468 w 7002464"/>
              <a:gd name="connsiteY3" fmla="*/ 6399152 h 6399152"/>
              <a:gd name="connsiteX4" fmla="*/ 0 w 7002464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2464" h="6399152">
                <a:moveTo>
                  <a:pt x="0" y="0"/>
                </a:moveTo>
                <a:lnTo>
                  <a:pt x="7002464" y="0"/>
                </a:lnTo>
                <a:lnTo>
                  <a:pt x="7002464" y="5797156"/>
                </a:lnTo>
                <a:cubicBezTo>
                  <a:pt x="7002464" y="6129629"/>
                  <a:pt x="6732941" y="6399152"/>
                  <a:pt x="6400468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65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91007" y="3099815"/>
            <a:ext cx="3951469" cy="3084599"/>
          </a:xfrm>
        </p:spPr>
        <p:txBody>
          <a:bodyPr rtlCol="0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571500" indent="-342900">
              <a:buFont typeface="+mj-lt"/>
              <a:buAutoNum type="arabicPeriod"/>
              <a:defRPr sz="1600"/>
            </a:lvl2pPr>
            <a:lvl3pPr marL="800100" indent="-342900">
              <a:buFont typeface="+mj-lt"/>
              <a:buAutoNum type="arabicPeriod"/>
              <a:defRPr sz="1400"/>
            </a:lvl3pPr>
            <a:lvl4pPr marL="914400" indent="-228600">
              <a:buFont typeface="+mj-lt"/>
              <a:buAutoNum type="arabicPeriod"/>
              <a:defRPr sz="1200"/>
            </a:lvl4pPr>
            <a:lvl5pPr marL="1143000" indent="-228600">
              <a:buFont typeface="+mj-lt"/>
              <a:buAutoNum type="arabicPeriod"/>
              <a:defRPr sz="110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28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, Conteúdo 1 (Máxim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rtlCol="0" anchor="ctr">
            <a:normAutofit/>
          </a:bodyPr>
          <a:lstStyle>
            <a:lvl1pPr>
              <a:defRPr sz="24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enas Conteúdo (Máxim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29450"/>
            <a:ext cx="11924209" cy="619910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913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, 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478024"/>
            <a:ext cx="4325112" cy="2454796"/>
          </a:xfrm>
        </p:spPr>
        <p:txBody>
          <a:bodyPr rtlCol="0" anchor="t">
            <a:normAutofit/>
          </a:bodyPr>
          <a:lstStyle>
            <a:lvl1pPr>
              <a:defRPr sz="44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478024"/>
            <a:ext cx="4325112" cy="2454796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2039112"/>
            <a:ext cx="3813048" cy="353872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2039112"/>
            <a:ext cx="5047488" cy="353872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US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00200"/>
            <a:ext cx="4142232" cy="463600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1600200"/>
            <a:ext cx="5788152" cy="463600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640079"/>
            <a:ext cx="4032505" cy="3621024"/>
          </a:xfrm>
        </p:spPr>
        <p:txBody>
          <a:bodyPr rtlCol="0" anchor="t">
            <a:normAutofit/>
          </a:bodyPr>
          <a:lstStyle>
            <a:lvl1pPr>
              <a:defRPr sz="36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22392" y="640715"/>
            <a:ext cx="5968098" cy="5719763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0268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úd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40080"/>
            <a:ext cx="3493008" cy="3621024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25696" y="640080"/>
            <a:ext cx="7159752" cy="5724144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0408" y="548640"/>
            <a:ext cx="6035040" cy="1143000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C1AB8ED2-AD91-CB22-5624-BD41AB3252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844052" cy="6399152"/>
          </a:xfrm>
          <a:custGeom>
            <a:avLst/>
            <a:gdLst>
              <a:gd name="connsiteX0" fmla="*/ 0 w 4844052"/>
              <a:gd name="connsiteY0" fmla="*/ 0 h 6399152"/>
              <a:gd name="connsiteX1" fmla="*/ 4844052 w 4844052"/>
              <a:gd name="connsiteY1" fmla="*/ 0 h 6399152"/>
              <a:gd name="connsiteX2" fmla="*/ 4844052 w 4844052"/>
              <a:gd name="connsiteY2" fmla="*/ 5795922 h 6399152"/>
              <a:gd name="connsiteX3" fmla="*/ 4240822 w 4844052"/>
              <a:gd name="connsiteY3" fmla="*/ 6399152 h 6399152"/>
              <a:gd name="connsiteX4" fmla="*/ 0 w 4844052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44052" h="6399152">
                <a:moveTo>
                  <a:pt x="0" y="0"/>
                </a:moveTo>
                <a:lnTo>
                  <a:pt x="4844052" y="0"/>
                </a:lnTo>
                <a:lnTo>
                  <a:pt x="4844052" y="5795922"/>
                </a:lnTo>
                <a:cubicBezTo>
                  <a:pt x="4844052" y="6129077"/>
                  <a:pt x="4573977" y="6399152"/>
                  <a:pt x="4240822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50408" y="1828800"/>
            <a:ext cx="6035040" cy="4489704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8176" y="1536192"/>
            <a:ext cx="9171432" cy="2615184"/>
          </a:xfrm>
        </p:spPr>
        <p:txBody>
          <a:bodyPr rtlCol="0" anchor="ctr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8176" y="5111496"/>
            <a:ext cx="9171432" cy="1143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74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40"/>
            <a:ext cx="6135624" cy="1143000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828800"/>
            <a:ext cx="6135624" cy="4489704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D436AA50-FCF9-9A32-68F8-A124C79490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53304" y="0"/>
            <a:ext cx="4838696" cy="6399152"/>
          </a:xfrm>
          <a:custGeom>
            <a:avLst/>
            <a:gdLst>
              <a:gd name="connsiteX0" fmla="*/ 0 w 4838696"/>
              <a:gd name="connsiteY0" fmla="*/ 0 h 6399152"/>
              <a:gd name="connsiteX1" fmla="*/ 4838696 w 4838696"/>
              <a:gd name="connsiteY1" fmla="*/ 0 h 6399152"/>
              <a:gd name="connsiteX2" fmla="*/ 4838696 w 4838696"/>
              <a:gd name="connsiteY2" fmla="*/ 6399152 h 6399152"/>
              <a:gd name="connsiteX3" fmla="*/ 603230 w 4838696"/>
              <a:gd name="connsiteY3" fmla="*/ 6399152 h 6399152"/>
              <a:gd name="connsiteX4" fmla="*/ 0 w 4838696"/>
              <a:gd name="connsiteY4" fmla="*/ 579592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8696" h="6399152">
                <a:moveTo>
                  <a:pt x="0" y="0"/>
                </a:moveTo>
                <a:lnTo>
                  <a:pt x="4838696" y="0"/>
                </a:lnTo>
                <a:lnTo>
                  <a:pt x="4838696" y="6399152"/>
                </a:lnTo>
                <a:lnTo>
                  <a:pt x="603230" y="6399152"/>
                </a:lnTo>
                <a:cubicBezTo>
                  <a:pt x="270075" y="6399152"/>
                  <a:pt x="0" y="6129077"/>
                  <a:pt x="0" y="5795922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pt" dirty="0"/>
              <a:t>Texto de Rodapé de Exemplo</a:t>
            </a:r>
            <a:endParaRPr lang="en-US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076" y="320040"/>
            <a:ext cx="6766560" cy="93268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1B32E518-8213-A79A-7E36-BA4D782F8E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47926" cy="6399152"/>
          </a:xfrm>
          <a:custGeom>
            <a:avLst/>
            <a:gdLst>
              <a:gd name="connsiteX0" fmla="*/ 0 w 4147926"/>
              <a:gd name="connsiteY0" fmla="*/ 0 h 6399152"/>
              <a:gd name="connsiteX1" fmla="*/ 4147926 w 4147926"/>
              <a:gd name="connsiteY1" fmla="*/ 0 h 6399152"/>
              <a:gd name="connsiteX2" fmla="*/ 4147926 w 4147926"/>
              <a:gd name="connsiteY2" fmla="*/ 5795922 h 6399152"/>
              <a:gd name="connsiteX3" fmla="*/ 3544696 w 4147926"/>
              <a:gd name="connsiteY3" fmla="*/ 6399152 h 6399152"/>
              <a:gd name="connsiteX4" fmla="*/ 0 w 4147926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7926" h="6399152">
                <a:moveTo>
                  <a:pt x="0" y="0"/>
                </a:moveTo>
                <a:lnTo>
                  <a:pt x="4147926" y="0"/>
                </a:lnTo>
                <a:lnTo>
                  <a:pt x="4147926" y="5795922"/>
                </a:lnTo>
                <a:cubicBezTo>
                  <a:pt x="4147926" y="6129077"/>
                  <a:pt x="3877851" y="6399152"/>
                  <a:pt x="3544696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820076" y="1380744"/>
            <a:ext cx="6766560" cy="498348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20040"/>
            <a:ext cx="6858000" cy="93268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1380744"/>
            <a:ext cx="6858000" cy="498348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22444857-0BC3-ACAE-DBB1-5D530AA35E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46768" y="0"/>
            <a:ext cx="4145232" cy="6399152"/>
          </a:xfrm>
          <a:custGeom>
            <a:avLst/>
            <a:gdLst>
              <a:gd name="connsiteX0" fmla="*/ 0 w 4145232"/>
              <a:gd name="connsiteY0" fmla="*/ 0 h 6399152"/>
              <a:gd name="connsiteX1" fmla="*/ 4145232 w 4145232"/>
              <a:gd name="connsiteY1" fmla="*/ 0 h 6399152"/>
              <a:gd name="connsiteX2" fmla="*/ 4145232 w 4145232"/>
              <a:gd name="connsiteY2" fmla="*/ 6399152 h 6399152"/>
              <a:gd name="connsiteX3" fmla="*/ 603230 w 4145232"/>
              <a:gd name="connsiteY3" fmla="*/ 6399152 h 6399152"/>
              <a:gd name="connsiteX4" fmla="*/ 0 w 4145232"/>
              <a:gd name="connsiteY4" fmla="*/ 579592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5232" h="6399152">
                <a:moveTo>
                  <a:pt x="0" y="0"/>
                </a:moveTo>
                <a:lnTo>
                  <a:pt x="4145232" y="0"/>
                </a:lnTo>
                <a:lnTo>
                  <a:pt x="4145232" y="6399152"/>
                </a:lnTo>
                <a:lnTo>
                  <a:pt x="603230" y="6399152"/>
                </a:lnTo>
                <a:cubicBezTo>
                  <a:pt x="270075" y="6399152"/>
                  <a:pt x="0" y="6129077"/>
                  <a:pt x="0" y="5795922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601755"/>
            <a:ext cx="4389120" cy="152704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6F26914B-7405-10AB-A859-8165D7B1A9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"/>
            <a:ext cx="6591300" cy="6410303"/>
          </a:xfrm>
          <a:custGeom>
            <a:avLst/>
            <a:gdLst>
              <a:gd name="connsiteX0" fmla="*/ 0 w 6591300"/>
              <a:gd name="connsiteY0" fmla="*/ 0 h 6410303"/>
              <a:gd name="connsiteX1" fmla="*/ 6591300 w 6591300"/>
              <a:gd name="connsiteY1" fmla="*/ 0 h 6410303"/>
              <a:gd name="connsiteX2" fmla="*/ 6591300 w 6591300"/>
              <a:gd name="connsiteY2" fmla="*/ 5807073 h 6410303"/>
              <a:gd name="connsiteX3" fmla="*/ 5988070 w 6591300"/>
              <a:gd name="connsiteY3" fmla="*/ 6410303 h 6410303"/>
              <a:gd name="connsiteX4" fmla="*/ 0 w 6591300"/>
              <a:gd name="connsiteY4" fmla="*/ 6410303 h 6410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91300" h="6410303">
                <a:moveTo>
                  <a:pt x="0" y="0"/>
                </a:moveTo>
                <a:lnTo>
                  <a:pt x="6591300" y="0"/>
                </a:lnTo>
                <a:lnTo>
                  <a:pt x="6591300" y="5807073"/>
                </a:lnTo>
                <a:cubicBezTo>
                  <a:pt x="6591300" y="6140228"/>
                  <a:pt x="6321225" y="6410303"/>
                  <a:pt x="5988070" y="6410303"/>
                </a:cubicBezTo>
                <a:lnTo>
                  <a:pt x="0" y="6410303"/>
                </a:ln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2276856"/>
            <a:ext cx="4389120" cy="4041648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4480560" cy="152704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7" y="2276856"/>
            <a:ext cx="4480560" cy="4041648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CE823DF8-AABE-3B17-254E-81CD7CA2B5B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37594" y="0"/>
            <a:ext cx="6454406" cy="6399152"/>
          </a:xfrm>
          <a:custGeom>
            <a:avLst/>
            <a:gdLst>
              <a:gd name="connsiteX0" fmla="*/ 0 w 6454406"/>
              <a:gd name="connsiteY0" fmla="*/ 0 h 6399152"/>
              <a:gd name="connsiteX1" fmla="*/ 6454406 w 6454406"/>
              <a:gd name="connsiteY1" fmla="*/ 0 h 6399152"/>
              <a:gd name="connsiteX2" fmla="*/ 6454406 w 6454406"/>
              <a:gd name="connsiteY2" fmla="*/ 6399152 h 6399152"/>
              <a:gd name="connsiteX3" fmla="*/ 601995 w 6454406"/>
              <a:gd name="connsiteY3" fmla="*/ 6399152 h 6399152"/>
              <a:gd name="connsiteX4" fmla="*/ 0 w 6454406"/>
              <a:gd name="connsiteY4" fmla="*/ 5797156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4406" h="6399152">
                <a:moveTo>
                  <a:pt x="0" y="0"/>
                </a:moveTo>
                <a:lnTo>
                  <a:pt x="6454406" y="0"/>
                </a:lnTo>
                <a:lnTo>
                  <a:pt x="6454406" y="6399152"/>
                </a:lnTo>
                <a:lnTo>
                  <a:pt x="601995" y="6399152"/>
                </a:lnTo>
                <a:cubicBezTo>
                  <a:pt x="269522" y="6399152"/>
                  <a:pt x="0" y="6129629"/>
                  <a:pt x="0" y="5797156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328" y="320040"/>
            <a:ext cx="4389120" cy="93268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9">
            <a:extLst>
              <a:ext uri="{FF2B5EF4-FFF2-40B4-BE49-F238E27FC236}">
                <a16:creationId xmlns:a16="http://schemas.microsoft.com/office/drawing/2014/main" id="{6B8A8E1B-B99E-8C69-154E-2FAADB07D5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6591300" cy="6399152"/>
          </a:xfrm>
          <a:custGeom>
            <a:avLst/>
            <a:gdLst>
              <a:gd name="connsiteX0" fmla="*/ 0 w 6591300"/>
              <a:gd name="connsiteY0" fmla="*/ 0 h 6399152"/>
              <a:gd name="connsiteX1" fmla="*/ 6591300 w 6591300"/>
              <a:gd name="connsiteY1" fmla="*/ 0 h 6399152"/>
              <a:gd name="connsiteX2" fmla="*/ 6591300 w 6591300"/>
              <a:gd name="connsiteY2" fmla="*/ 5797156 h 6399152"/>
              <a:gd name="connsiteX3" fmla="*/ 5989304 w 6591300"/>
              <a:gd name="connsiteY3" fmla="*/ 6399152 h 6399152"/>
              <a:gd name="connsiteX4" fmla="*/ 0 w 6591300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91300" h="6399152">
                <a:moveTo>
                  <a:pt x="0" y="0"/>
                </a:moveTo>
                <a:lnTo>
                  <a:pt x="6591300" y="0"/>
                </a:lnTo>
                <a:lnTo>
                  <a:pt x="6591300" y="5797156"/>
                </a:lnTo>
                <a:cubicBezTo>
                  <a:pt x="6591300" y="6129629"/>
                  <a:pt x="6321777" y="6399152"/>
                  <a:pt x="5989304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96328" y="1380744"/>
            <a:ext cx="4389120" cy="498348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7350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320040"/>
            <a:ext cx="4573413" cy="93268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6" y="1380744"/>
            <a:ext cx="4573413" cy="498348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2BD82EEA-7278-1A73-C95C-473F75B540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37593" y="0"/>
            <a:ext cx="6454407" cy="6399152"/>
          </a:xfrm>
          <a:custGeom>
            <a:avLst/>
            <a:gdLst>
              <a:gd name="connsiteX0" fmla="*/ 0 w 6454407"/>
              <a:gd name="connsiteY0" fmla="*/ 0 h 6399152"/>
              <a:gd name="connsiteX1" fmla="*/ 6454407 w 6454407"/>
              <a:gd name="connsiteY1" fmla="*/ 0 h 6399152"/>
              <a:gd name="connsiteX2" fmla="*/ 6454407 w 6454407"/>
              <a:gd name="connsiteY2" fmla="*/ 6399152 h 6399152"/>
              <a:gd name="connsiteX3" fmla="*/ 601996 w 6454407"/>
              <a:gd name="connsiteY3" fmla="*/ 6399152 h 6399152"/>
              <a:gd name="connsiteX4" fmla="*/ 0 w 6454407"/>
              <a:gd name="connsiteY4" fmla="*/ 5797156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4407" h="6399152">
                <a:moveTo>
                  <a:pt x="0" y="0"/>
                </a:moveTo>
                <a:lnTo>
                  <a:pt x="6454407" y="0"/>
                </a:lnTo>
                <a:lnTo>
                  <a:pt x="6454407" y="6399152"/>
                </a:lnTo>
                <a:lnTo>
                  <a:pt x="601996" y="6399152"/>
                </a:lnTo>
                <a:cubicBezTo>
                  <a:pt x="269523" y="6399152"/>
                  <a:pt x="0" y="6129629"/>
                  <a:pt x="0" y="5797156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5861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1040" y="603504"/>
            <a:ext cx="3401568" cy="152704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F44EE1A0-D83B-FE6C-4495-F55C5070D5D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7734300" cy="6399152"/>
          </a:xfrm>
          <a:custGeom>
            <a:avLst/>
            <a:gdLst>
              <a:gd name="connsiteX0" fmla="*/ 0 w 7734300"/>
              <a:gd name="connsiteY0" fmla="*/ 0 h 6399152"/>
              <a:gd name="connsiteX1" fmla="*/ 7734300 w 7734300"/>
              <a:gd name="connsiteY1" fmla="*/ 0 h 6399152"/>
              <a:gd name="connsiteX2" fmla="*/ 7734300 w 7734300"/>
              <a:gd name="connsiteY2" fmla="*/ 5797156 h 6399152"/>
              <a:gd name="connsiteX3" fmla="*/ 7132304 w 7734300"/>
              <a:gd name="connsiteY3" fmla="*/ 6399152 h 6399152"/>
              <a:gd name="connsiteX4" fmla="*/ 0 w 7734300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4300" h="6399152">
                <a:moveTo>
                  <a:pt x="0" y="0"/>
                </a:moveTo>
                <a:lnTo>
                  <a:pt x="7734300" y="0"/>
                </a:lnTo>
                <a:lnTo>
                  <a:pt x="7734300" y="5797156"/>
                </a:lnTo>
                <a:cubicBezTo>
                  <a:pt x="7734300" y="6129629"/>
                  <a:pt x="7464777" y="6399152"/>
                  <a:pt x="7132304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21040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3401568" cy="1527048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2276856"/>
            <a:ext cx="3401568" cy="404164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58FA1BA0-D099-705F-F85E-3FBC782F76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02843" y="2"/>
            <a:ext cx="7689157" cy="6399151"/>
          </a:xfrm>
          <a:custGeom>
            <a:avLst/>
            <a:gdLst>
              <a:gd name="connsiteX0" fmla="*/ 0 w 7689157"/>
              <a:gd name="connsiteY0" fmla="*/ 0 h 6399151"/>
              <a:gd name="connsiteX1" fmla="*/ 7689157 w 7689157"/>
              <a:gd name="connsiteY1" fmla="*/ 0 h 6399151"/>
              <a:gd name="connsiteX2" fmla="*/ 7689157 w 7689157"/>
              <a:gd name="connsiteY2" fmla="*/ 6399151 h 6399151"/>
              <a:gd name="connsiteX3" fmla="*/ 601997 w 7689157"/>
              <a:gd name="connsiteY3" fmla="*/ 6399151 h 6399151"/>
              <a:gd name="connsiteX4" fmla="*/ 0 w 7689157"/>
              <a:gd name="connsiteY4" fmla="*/ 5797155 h 6399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9157" h="6399151">
                <a:moveTo>
                  <a:pt x="0" y="0"/>
                </a:moveTo>
                <a:lnTo>
                  <a:pt x="7689157" y="0"/>
                </a:lnTo>
                <a:lnTo>
                  <a:pt x="7689157" y="6399151"/>
                </a:lnTo>
                <a:lnTo>
                  <a:pt x="601997" y="6399151"/>
                </a:lnTo>
                <a:cubicBezTo>
                  <a:pt x="269523" y="6399151"/>
                  <a:pt x="0" y="6129628"/>
                  <a:pt x="0" y="5797155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169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1896" y="1078992"/>
            <a:ext cx="3273552" cy="1947672"/>
          </a:xfrm>
        </p:spPr>
        <p:txBody>
          <a:bodyPr rtlCol="0" anchor="b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3">
            <a:extLst>
              <a:ext uri="{FF2B5EF4-FFF2-40B4-BE49-F238E27FC236}">
                <a16:creationId xmlns:a16="http://schemas.microsoft.com/office/drawing/2014/main" id="{8073E866-A871-62F7-1E54-F2A44278F83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7734300" cy="6399152"/>
          </a:xfrm>
          <a:custGeom>
            <a:avLst/>
            <a:gdLst>
              <a:gd name="connsiteX0" fmla="*/ 0 w 7734300"/>
              <a:gd name="connsiteY0" fmla="*/ 0 h 6399152"/>
              <a:gd name="connsiteX1" fmla="*/ 7734300 w 7734300"/>
              <a:gd name="connsiteY1" fmla="*/ 0 h 6399152"/>
              <a:gd name="connsiteX2" fmla="*/ 7734300 w 7734300"/>
              <a:gd name="connsiteY2" fmla="*/ 5797156 h 6399152"/>
              <a:gd name="connsiteX3" fmla="*/ 7132304 w 7734300"/>
              <a:gd name="connsiteY3" fmla="*/ 6399152 h 6399152"/>
              <a:gd name="connsiteX4" fmla="*/ 0 w 7734300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4300" h="6399152">
                <a:moveTo>
                  <a:pt x="0" y="0"/>
                </a:moveTo>
                <a:lnTo>
                  <a:pt x="7734300" y="0"/>
                </a:lnTo>
                <a:lnTo>
                  <a:pt x="7734300" y="5797156"/>
                </a:lnTo>
                <a:cubicBezTo>
                  <a:pt x="7734300" y="6129629"/>
                  <a:pt x="7464777" y="6399152"/>
                  <a:pt x="7132304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1896" y="3099816"/>
            <a:ext cx="3273552" cy="295351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194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38912"/>
            <a:ext cx="11494008" cy="4654296"/>
          </a:xfrm>
        </p:spPr>
        <p:txBody>
          <a:bodyPr rtlCol="0" anchor="t">
            <a:normAutofit/>
          </a:bodyPr>
          <a:lstStyle>
            <a:lvl1pPr algn="l">
              <a:defRPr sz="125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170516"/>
            <a:ext cx="4800600" cy="1083980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787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111854"/>
            <a:ext cx="3945468" cy="138988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84372" y="5111854"/>
            <a:ext cx="6168356" cy="1389888"/>
          </a:xfrm>
        </p:spPr>
        <p:txBody>
          <a:bodyPr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9" name="Marcador de Posição da Imagem 8">
            <a:extLst>
              <a:ext uri="{FF2B5EF4-FFF2-40B4-BE49-F238E27FC236}">
                <a16:creationId xmlns:a16="http://schemas.microsoft.com/office/drawing/2014/main" id="{815B30A2-D0D1-DED2-1133-A673CEA16A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1750040" cy="4724868"/>
          </a:xfrm>
          <a:custGeom>
            <a:avLst/>
            <a:gdLst>
              <a:gd name="connsiteX0" fmla="*/ 0 w 11750040"/>
              <a:gd name="connsiteY0" fmla="*/ 0 h 4724868"/>
              <a:gd name="connsiteX1" fmla="*/ 11750040 w 11750040"/>
              <a:gd name="connsiteY1" fmla="*/ 0 h 4724868"/>
              <a:gd name="connsiteX2" fmla="*/ 11750040 w 11750040"/>
              <a:gd name="connsiteY2" fmla="*/ 4122872 h 4724868"/>
              <a:gd name="connsiteX3" fmla="*/ 11148044 w 11750040"/>
              <a:gd name="connsiteY3" fmla="*/ 4724868 h 4724868"/>
              <a:gd name="connsiteX4" fmla="*/ 0 w 11750040"/>
              <a:gd name="connsiteY4" fmla="*/ 4724868 h 472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0040" h="4724868">
                <a:moveTo>
                  <a:pt x="0" y="0"/>
                </a:moveTo>
                <a:lnTo>
                  <a:pt x="11750040" y="0"/>
                </a:lnTo>
                <a:lnTo>
                  <a:pt x="11750040" y="4122872"/>
                </a:lnTo>
                <a:cubicBezTo>
                  <a:pt x="11750040" y="4455345"/>
                  <a:pt x="11480517" y="4724868"/>
                  <a:pt x="11148044" y="4724868"/>
                </a:cubicBezTo>
                <a:lnTo>
                  <a:pt x="0" y="4724868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444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9" name="Marcador de Posição da Imagem 8">
            <a:extLst>
              <a:ext uri="{FF2B5EF4-FFF2-40B4-BE49-F238E27FC236}">
                <a16:creationId xmlns:a16="http://schemas.microsoft.com/office/drawing/2014/main" id="{0696DEB7-ADC8-3E90-7A63-F11D6535D0E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1750040" cy="3806246"/>
          </a:xfrm>
          <a:custGeom>
            <a:avLst/>
            <a:gdLst>
              <a:gd name="connsiteX0" fmla="*/ 0 w 11733150"/>
              <a:gd name="connsiteY0" fmla="*/ 0 h 3806246"/>
              <a:gd name="connsiteX1" fmla="*/ 11733150 w 11733150"/>
              <a:gd name="connsiteY1" fmla="*/ 0 h 3806246"/>
              <a:gd name="connsiteX2" fmla="*/ 11733150 w 11733150"/>
              <a:gd name="connsiteY2" fmla="*/ 3204250 h 3806246"/>
              <a:gd name="connsiteX3" fmla="*/ 11131154 w 11733150"/>
              <a:gd name="connsiteY3" fmla="*/ 3806246 h 3806246"/>
              <a:gd name="connsiteX4" fmla="*/ 0 w 11733150"/>
              <a:gd name="connsiteY4" fmla="*/ 3806246 h 380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33150" h="3806246">
                <a:moveTo>
                  <a:pt x="0" y="0"/>
                </a:moveTo>
                <a:lnTo>
                  <a:pt x="11733150" y="0"/>
                </a:lnTo>
                <a:lnTo>
                  <a:pt x="11733150" y="3204250"/>
                </a:lnTo>
                <a:cubicBezTo>
                  <a:pt x="11733150" y="3536723"/>
                  <a:pt x="11463627" y="3806246"/>
                  <a:pt x="11131154" y="3806246"/>
                </a:cubicBezTo>
                <a:lnTo>
                  <a:pt x="0" y="3806246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20558516-7088-BB33-D6DC-15ED4C60CB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1960" y="3067414"/>
            <a:ext cx="11750040" cy="3790586"/>
          </a:xfrm>
          <a:custGeom>
            <a:avLst/>
            <a:gdLst>
              <a:gd name="connsiteX0" fmla="*/ 603695 w 11750040"/>
              <a:gd name="connsiteY0" fmla="*/ 0 h 3790586"/>
              <a:gd name="connsiteX1" fmla="*/ 11750040 w 11750040"/>
              <a:gd name="connsiteY1" fmla="*/ 0 h 3790586"/>
              <a:gd name="connsiteX2" fmla="*/ 11750040 w 11750040"/>
              <a:gd name="connsiteY2" fmla="*/ 3790586 h 3790586"/>
              <a:gd name="connsiteX3" fmla="*/ 0 w 11750040"/>
              <a:gd name="connsiteY3" fmla="*/ 3790586 h 3790586"/>
              <a:gd name="connsiteX4" fmla="*/ 0 w 11750040"/>
              <a:gd name="connsiteY4" fmla="*/ 603695 h 3790586"/>
              <a:gd name="connsiteX5" fmla="*/ 603695 w 11750040"/>
              <a:gd name="connsiteY5" fmla="*/ 0 h 379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750040" h="3790586">
                <a:moveTo>
                  <a:pt x="603695" y="0"/>
                </a:moveTo>
                <a:lnTo>
                  <a:pt x="11750040" y="0"/>
                </a:lnTo>
                <a:lnTo>
                  <a:pt x="11750040" y="3790586"/>
                </a:lnTo>
                <a:lnTo>
                  <a:pt x="0" y="3790586"/>
                </a:lnTo>
                <a:lnTo>
                  <a:pt x="0" y="603695"/>
                </a:lnTo>
                <a:cubicBezTo>
                  <a:pt x="0" y="270283"/>
                  <a:pt x="270283" y="0"/>
                  <a:pt x="603695" y="0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40460"/>
            <a:ext cx="3494314" cy="338328"/>
          </a:xfrm>
        </p:spPr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40460"/>
            <a:ext cx="2805405" cy="338328"/>
          </a:xfrm>
        </p:spPr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40460"/>
            <a:ext cx="429207" cy="338328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603504"/>
            <a:ext cx="11155680" cy="970463"/>
          </a:xfrm>
        </p:spPr>
        <p:txBody>
          <a:bodyPr rtlCol="0" anchor="ctr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9" name="Marcador de Posição da Imagem 8">
            <a:extLst>
              <a:ext uri="{FF2B5EF4-FFF2-40B4-BE49-F238E27FC236}">
                <a16:creationId xmlns:a16="http://schemas.microsoft.com/office/drawing/2014/main" id="{19C22D85-D675-737B-9F54-B9D7FC81919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828800"/>
            <a:ext cx="6707699" cy="5029200"/>
          </a:xfrm>
          <a:custGeom>
            <a:avLst/>
            <a:gdLst>
              <a:gd name="connsiteX0" fmla="*/ 0 w 6707699"/>
              <a:gd name="connsiteY0" fmla="*/ 0 h 5029200"/>
              <a:gd name="connsiteX1" fmla="*/ 6129259 w 6707699"/>
              <a:gd name="connsiteY1" fmla="*/ 0 h 5029200"/>
              <a:gd name="connsiteX2" fmla="*/ 6707699 w 6707699"/>
              <a:gd name="connsiteY2" fmla="*/ 578440 h 5029200"/>
              <a:gd name="connsiteX3" fmla="*/ 6707699 w 6707699"/>
              <a:gd name="connsiteY3" fmla="*/ 5029200 h 5029200"/>
              <a:gd name="connsiteX4" fmla="*/ 0 w 6707699"/>
              <a:gd name="connsiteY4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07699" h="5029200">
                <a:moveTo>
                  <a:pt x="0" y="0"/>
                </a:moveTo>
                <a:lnTo>
                  <a:pt x="6129259" y="0"/>
                </a:lnTo>
                <a:cubicBezTo>
                  <a:pt x="6448723" y="0"/>
                  <a:pt x="6707699" y="258976"/>
                  <a:pt x="6707699" y="578440"/>
                </a:cubicBezTo>
                <a:lnTo>
                  <a:pt x="6707699" y="5029200"/>
                </a:lnTo>
                <a:lnTo>
                  <a:pt x="0" y="5029200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89302" y="1828800"/>
            <a:ext cx="4196146" cy="4503738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89302" y="6492240"/>
            <a:ext cx="1280160" cy="338328"/>
          </a:xfrm>
        </p:spPr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69462" y="6492240"/>
            <a:ext cx="2888554" cy="338328"/>
          </a:xfrm>
        </p:spPr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48639"/>
            <a:ext cx="4855464" cy="1453896"/>
          </a:xfrm>
        </p:spPr>
        <p:txBody>
          <a:bodyPr rtlCol="0" anchor="t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1" name="Marcador de Posição da Imagem 8">
            <a:extLst>
              <a:ext uri="{FF2B5EF4-FFF2-40B4-BE49-F238E27FC236}">
                <a16:creationId xmlns:a16="http://schemas.microsoft.com/office/drawing/2014/main" id="{C202BC3A-8633-9F03-1586-99447DA1CF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293496"/>
            <a:ext cx="5285232" cy="4564504"/>
          </a:xfrm>
          <a:custGeom>
            <a:avLst/>
            <a:gdLst>
              <a:gd name="connsiteX0" fmla="*/ 0 w 5285232"/>
              <a:gd name="connsiteY0" fmla="*/ 0 h 4564504"/>
              <a:gd name="connsiteX1" fmla="*/ 4706792 w 5285232"/>
              <a:gd name="connsiteY1" fmla="*/ 0 h 4564504"/>
              <a:gd name="connsiteX2" fmla="*/ 5285232 w 5285232"/>
              <a:gd name="connsiteY2" fmla="*/ 578440 h 4564504"/>
              <a:gd name="connsiteX3" fmla="*/ 5285232 w 5285232"/>
              <a:gd name="connsiteY3" fmla="*/ 4564504 h 4564504"/>
              <a:gd name="connsiteX4" fmla="*/ 0 w 5285232"/>
              <a:gd name="connsiteY4" fmla="*/ 4564504 h 4564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5232" h="4564504">
                <a:moveTo>
                  <a:pt x="0" y="0"/>
                </a:moveTo>
                <a:lnTo>
                  <a:pt x="4706792" y="0"/>
                </a:lnTo>
                <a:cubicBezTo>
                  <a:pt x="5026256" y="0"/>
                  <a:pt x="5285232" y="258976"/>
                  <a:pt x="5285232" y="578440"/>
                </a:cubicBezTo>
                <a:lnTo>
                  <a:pt x="5285232" y="4564504"/>
                </a:lnTo>
                <a:lnTo>
                  <a:pt x="0" y="4564504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0" y="6492240"/>
            <a:ext cx="2651760" cy="338328"/>
          </a:xfrm>
        </p:spPr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de Conteúd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0218"/>
            <a:ext cx="3827439" cy="1453896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10" name="Marcador de Posição da Imagem 8">
            <a:extLst>
              <a:ext uri="{FF2B5EF4-FFF2-40B4-BE49-F238E27FC236}">
                <a16:creationId xmlns:a16="http://schemas.microsoft.com/office/drawing/2014/main" id="{E211327B-3880-6494-1C8F-EEE1BF913B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293494"/>
            <a:ext cx="4176819" cy="4564506"/>
          </a:xfrm>
          <a:custGeom>
            <a:avLst/>
            <a:gdLst>
              <a:gd name="connsiteX0" fmla="*/ 0 w 4176819"/>
              <a:gd name="connsiteY0" fmla="*/ 0 h 4564506"/>
              <a:gd name="connsiteX1" fmla="*/ 3598379 w 4176819"/>
              <a:gd name="connsiteY1" fmla="*/ 0 h 4564506"/>
              <a:gd name="connsiteX2" fmla="*/ 4176819 w 4176819"/>
              <a:gd name="connsiteY2" fmla="*/ 578440 h 4564506"/>
              <a:gd name="connsiteX3" fmla="*/ 4176819 w 4176819"/>
              <a:gd name="connsiteY3" fmla="*/ 4564506 h 4564506"/>
              <a:gd name="connsiteX4" fmla="*/ 0 w 4176819"/>
              <a:gd name="connsiteY4" fmla="*/ 4564506 h 4564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6819" h="4564506">
                <a:moveTo>
                  <a:pt x="0" y="0"/>
                </a:moveTo>
                <a:lnTo>
                  <a:pt x="3598379" y="0"/>
                </a:lnTo>
                <a:cubicBezTo>
                  <a:pt x="3917843" y="0"/>
                  <a:pt x="4176819" y="258976"/>
                  <a:pt x="4176819" y="578440"/>
                </a:cubicBezTo>
                <a:lnTo>
                  <a:pt x="4176819" y="4564506"/>
                </a:lnTo>
                <a:lnTo>
                  <a:pt x="0" y="4564506"/>
                </a:ln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0787" y="549275"/>
            <a:ext cx="6561138" cy="5788152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15073" y="6492240"/>
            <a:ext cx="2843784" cy="338328"/>
          </a:xfrm>
        </p:spPr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úmero Gra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776" y="603504"/>
            <a:ext cx="11201400" cy="4206240"/>
          </a:xfrm>
        </p:spPr>
        <p:txBody>
          <a:bodyPr rtlCol="0">
            <a:normAutofit/>
          </a:bodyPr>
          <a:lstStyle>
            <a:lvl1pPr algn="ctr">
              <a:defRPr sz="27800"/>
            </a:lvl1pPr>
          </a:lstStyle>
          <a:p>
            <a:pPr rtl="0"/>
            <a:r>
              <a:rPr lang="pt-pt"/>
              <a:t>##%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89888" y="4809744"/>
            <a:ext cx="9345168" cy="1225296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 cap="all" baseline="0"/>
            </a:lvl1pPr>
            <a:lvl2pPr marL="228600" indent="0" algn="ctr">
              <a:buNone/>
              <a:defRPr sz="2400" cap="all" baseline="0"/>
            </a:lvl2pPr>
            <a:lvl3pPr marL="457200" indent="0" algn="ctr">
              <a:buNone/>
              <a:defRPr sz="2000" cap="all" baseline="0"/>
            </a:lvl3pPr>
            <a:lvl4pPr marL="685800" indent="0" algn="ctr">
              <a:buNone/>
              <a:defRPr sz="1800" cap="all" baseline="0"/>
            </a:lvl4pPr>
            <a:lvl5pPr marL="914400" indent="0" algn="ctr">
              <a:buNone/>
              <a:defRPr sz="1600" cap="all" baseline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0835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úmero Grand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496" y="420624"/>
            <a:ext cx="11100816" cy="4334256"/>
          </a:xfrm>
        </p:spPr>
        <p:txBody>
          <a:bodyPr rtlCol="0">
            <a:normAutofit/>
          </a:bodyPr>
          <a:lstStyle>
            <a:lvl1pPr algn="l">
              <a:defRPr sz="27800">
                <a:solidFill>
                  <a:schemeClr val="tx1"/>
                </a:solidFill>
              </a:defRPr>
            </a:lvl1pPr>
          </a:lstStyle>
          <a:p>
            <a:pPr rtl="0"/>
            <a:r>
              <a:rPr lang="pt-pt"/>
              <a:t>##%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1792" y="4873752"/>
            <a:ext cx="8439912" cy="1490472"/>
          </a:xfrm>
        </p:spPr>
        <p:txBody>
          <a:bodyPr rtlCol="0">
            <a:normAutofit/>
          </a:bodyPr>
          <a:lstStyle>
            <a:lvl1pPr marL="0" indent="0" algn="l">
              <a:buNone/>
              <a:defRPr sz="2800" cap="all" baseline="0">
                <a:solidFill>
                  <a:schemeClr val="tx1"/>
                </a:solidFill>
              </a:defRPr>
            </a:lvl1pPr>
            <a:lvl2pPr marL="228600" indent="0" algn="l">
              <a:buNone/>
              <a:defRPr sz="2400" cap="all" baseline="0">
                <a:solidFill>
                  <a:schemeClr val="tx1"/>
                </a:solidFill>
              </a:defRPr>
            </a:lvl2pPr>
            <a:lvl3pPr marL="457200" indent="0" algn="l">
              <a:buNone/>
              <a:defRPr sz="2000" cap="all" baseline="0">
                <a:solidFill>
                  <a:schemeClr val="tx1"/>
                </a:solidFill>
              </a:defRPr>
            </a:lvl3pPr>
            <a:lvl4pPr marL="685800" indent="0" algn="l">
              <a:buNone/>
              <a:defRPr sz="1800" cap="all" baseline="0">
                <a:solidFill>
                  <a:schemeClr val="tx1"/>
                </a:solidFill>
              </a:defRPr>
            </a:lvl4pPr>
            <a:lvl5pPr marL="914400" indent="0" algn="l">
              <a:buNone/>
              <a:defRPr sz="1600" cap="all" baseline="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/>
              <a:t>CLIQUE PARA EDITAR OS ESTILOS DE TEXTO DO MODELO 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58931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úmero Grand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vre: Forma 7">
            <a:extLst>
              <a:ext uri="{FF2B5EF4-FFF2-40B4-BE49-F238E27FC236}">
                <a16:creationId xmlns:a16="http://schemas.microsoft.com/office/drawing/2014/main" id="{3193DB7D-955F-21DF-15DA-4285375617FC}"/>
              </a:ext>
            </a:extLst>
          </p:cNvPr>
          <p:cNvSpPr/>
          <p:nvPr userDrawn="1"/>
        </p:nvSpPr>
        <p:spPr>
          <a:xfrm>
            <a:off x="1" y="4783948"/>
            <a:ext cx="11762231" cy="2074052"/>
          </a:xfrm>
          <a:custGeom>
            <a:avLst/>
            <a:gdLst>
              <a:gd name="connsiteX0" fmla="*/ 0 w 11762231"/>
              <a:gd name="connsiteY0" fmla="*/ 0 h 2074052"/>
              <a:gd name="connsiteX1" fmla="*/ 112775 w 11762231"/>
              <a:gd name="connsiteY1" fmla="*/ 0 h 2074052"/>
              <a:gd name="connsiteX2" fmla="*/ 11102489 w 11762231"/>
              <a:gd name="connsiteY2" fmla="*/ 0 h 2074052"/>
              <a:gd name="connsiteX3" fmla="*/ 11437005 w 11762231"/>
              <a:gd name="connsiteY3" fmla="*/ 0 h 2074052"/>
              <a:gd name="connsiteX4" fmla="*/ 11762231 w 11762231"/>
              <a:gd name="connsiteY4" fmla="*/ 325226 h 2074052"/>
              <a:gd name="connsiteX5" fmla="*/ 11762231 w 11762231"/>
              <a:gd name="connsiteY5" fmla="*/ 2074052 h 2074052"/>
              <a:gd name="connsiteX6" fmla="*/ 11427715 w 11762231"/>
              <a:gd name="connsiteY6" fmla="*/ 2074052 h 2074052"/>
              <a:gd name="connsiteX7" fmla="*/ 112775 w 11762231"/>
              <a:gd name="connsiteY7" fmla="*/ 2074052 h 2074052"/>
              <a:gd name="connsiteX8" fmla="*/ 0 w 11762231"/>
              <a:gd name="connsiteY8" fmla="*/ 2074052 h 2074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62231" h="2074052">
                <a:moveTo>
                  <a:pt x="0" y="0"/>
                </a:moveTo>
                <a:lnTo>
                  <a:pt x="112775" y="0"/>
                </a:lnTo>
                <a:lnTo>
                  <a:pt x="11102489" y="0"/>
                </a:lnTo>
                <a:lnTo>
                  <a:pt x="11437005" y="0"/>
                </a:lnTo>
                <a:cubicBezTo>
                  <a:pt x="11616622" y="0"/>
                  <a:pt x="11762231" y="145609"/>
                  <a:pt x="11762231" y="325226"/>
                </a:cubicBezTo>
                <a:lnTo>
                  <a:pt x="11762231" y="2074052"/>
                </a:lnTo>
                <a:lnTo>
                  <a:pt x="11427715" y="2074052"/>
                </a:lnTo>
                <a:lnTo>
                  <a:pt x="112775" y="2074052"/>
                </a:lnTo>
                <a:lnTo>
                  <a:pt x="0" y="2074052"/>
                </a:lnTo>
                <a:close/>
              </a:path>
            </a:pathLst>
          </a:cu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5B8561-D435-07DE-2456-79994CDFB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496" y="420624"/>
            <a:ext cx="11100816" cy="4334256"/>
          </a:xfrm>
        </p:spPr>
        <p:txBody>
          <a:bodyPr rtlCol="0">
            <a:normAutofit/>
          </a:bodyPr>
          <a:lstStyle>
            <a:lvl1pPr algn="l">
              <a:defRPr sz="27800">
                <a:solidFill>
                  <a:schemeClr val="tx1"/>
                </a:solidFill>
              </a:defRPr>
            </a:lvl1pPr>
          </a:lstStyle>
          <a:p>
            <a:pPr rtl="0"/>
            <a:r>
              <a:rPr lang="pt-pt"/>
              <a:t>##%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15DF3EE-4BB8-4215-E053-BF3ED1BB9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43AE6E7-0083-439C-3FBC-ADE4BE86C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0768" y="6492240"/>
            <a:ext cx="2660904" cy="338328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AF27A3B-009A-1790-7D93-9A1F6351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83112" y="6492240"/>
            <a:ext cx="457200" cy="338328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A42AC33E-6837-F850-DF64-4475DAA059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21792" y="4873752"/>
            <a:ext cx="8439912" cy="158942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800" cap="all" baseline="0">
                <a:solidFill>
                  <a:schemeClr val="tx1"/>
                </a:solidFill>
              </a:defRPr>
            </a:lvl1pPr>
            <a:lvl2pPr marL="228600" indent="0" algn="l">
              <a:buNone/>
              <a:defRPr sz="2400" cap="all" baseline="0">
                <a:solidFill>
                  <a:schemeClr val="tx1"/>
                </a:solidFill>
              </a:defRPr>
            </a:lvl2pPr>
            <a:lvl3pPr marL="457200" indent="0" algn="l">
              <a:buNone/>
              <a:defRPr sz="2000" cap="all" baseline="0">
                <a:solidFill>
                  <a:schemeClr val="tx1"/>
                </a:solidFill>
              </a:defRPr>
            </a:lvl3pPr>
            <a:lvl4pPr marL="685800" indent="0" algn="l">
              <a:buNone/>
              <a:defRPr sz="1800" cap="all" baseline="0">
                <a:solidFill>
                  <a:schemeClr val="tx1"/>
                </a:solidFill>
              </a:defRPr>
            </a:lvl4pPr>
            <a:lvl5pPr marL="914400" indent="0" algn="l">
              <a:buNone/>
              <a:defRPr sz="1600" cap="all" baseline="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/>
              <a:t>CLIQUE PARA EDITAR OS ESTILOS DE TEXTO DO MODELO 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494836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çã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rtlCol="0" anchor="ctr">
            <a:norm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 rtl="0"/>
            <a:r>
              <a:rPr lang="pt-pt"/>
              <a:t>Clique para editar a Declaração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288417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5276088"/>
            <a:ext cx="11347704" cy="786384"/>
          </a:xfrm>
        </p:spPr>
        <p:txBody>
          <a:bodyPr rtlCol="0" anchor="b">
            <a:normAutofit/>
          </a:bodyPr>
          <a:lstStyle>
            <a:lvl1pPr algn="l">
              <a:defRPr sz="44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5980176"/>
            <a:ext cx="11347704" cy="530352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9" name="Marcador de Posição da Imagem 8">
            <a:extLst>
              <a:ext uri="{FF2B5EF4-FFF2-40B4-BE49-F238E27FC236}">
                <a16:creationId xmlns:a16="http://schemas.microsoft.com/office/drawing/2014/main" id="{A9E06FED-92D3-C4D6-28D7-600D842F7A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1733150" cy="5135804"/>
          </a:xfrm>
          <a:custGeom>
            <a:avLst/>
            <a:gdLst>
              <a:gd name="connsiteX0" fmla="*/ 0 w 11733150"/>
              <a:gd name="connsiteY0" fmla="*/ 0 h 5135804"/>
              <a:gd name="connsiteX1" fmla="*/ 11733150 w 11733150"/>
              <a:gd name="connsiteY1" fmla="*/ 0 h 5135804"/>
              <a:gd name="connsiteX2" fmla="*/ 11733150 w 11733150"/>
              <a:gd name="connsiteY2" fmla="*/ 4533808 h 5135804"/>
              <a:gd name="connsiteX3" fmla="*/ 11131154 w 11733150"/>
              <a:gd name="connsiteY3" fmla="*/ 5135804 h 5135804"/>
              <a:gd name="connsiteX4" fmla="*/ 0 w 11733150"/>
              <a:gd name="connsiteY4" fmla="*/ 5135804 h 5135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33150" h="5135804">
                <a:moveTo>
                  <a:pt x="0" y="0"/>
                </a:moveTo>
                <a:lnTo>
                  <a:pt x="11733150" y="0"/>
                </a:lnTo>
                <a:lnTo>
                  <a:pt x="11733150" y="4533808"/>
                </a:lnTo>
                <a:cubicBezTo>
                  <a:pt x="11733150" y="4866281"/>
                  <a:pt x="11463627" y="5135804"/>
                  <a:pt x="11131154" y="5135804"/>
                </a:cubicBezTo>
                <a:lnTo>
                  <a:pt x="0" y="5135804"/>
                </a:lnTo>
                <a:close/>
              </a:path>
            </a:pathLst>
          </a:cu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519672"/>
            <a:ext cx="3494314" cy="365125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519672"/>
            <a:ext cx="2805405" cy="365125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519672"/>
            <a:ext cx="429207" cy="365125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734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çã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860B29AE-EBEF-71CC-AE38-3B2CD14FCA19}"/>
              </a:ext>
            </a:extLst>
          </p:cNvPr>
          <p:cNvSpPr/>
          <p:nvPr userDrawn="1"/>
        </p:nvSpPr>
        <p:spPr>
          <a:xfrm rot="5400000" flipV="1">
            <a:off x="-2566724" y="2566724"/>
            <a:ext cx="6399213" cy="1265765"/>
          </a:xfrm>
          <a:custGeom>
            <a:avLst/>
            <a:gdLst>
              <a:gd name="connsiteX0" fmla="*/ 0 w 6399213"/>
              <a:gd name="connsiteY0" fmla="*/ 0 h 1265765"/>
              <a:gd name="connsiteX1" fmla="*/ 0 w 6399213"/>
              <a:gd name="connsiteY1" fmla="*/ 1265765 h 1265765"/>
              <a:gd name="connsiteX2" fmla="*/ 5982881 w 6399213"/>
              <a:gd name="connsiteY2" fmla="*/ 1265765 h 1265765"/>
              <a:gd name="connsiteX3" fmla="*/ 6399213 w 6399213"/>
              <a:gd name="connsiteY3" fmla="*/ 849433 h 1265765"/>
              <a:gd name="connsiteX4" fmla="*/ 6399213 w 6399213"/>
              <a:gd name="connsiteY4" fmla="*/ 0 h 1265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213" h="1265765">
                <a:moveTo>
                  <a:pt x="0" y="0"/>
                </a:moveTo>
                <a:lnTo>
                  <a:pt x="0" y="1265765"/>
                </a:lnTo>
                <a:lnTo>
                  <a:pt x="5982881" y="1265765"/>
                </a:lnTo>
                <a:cubicBezTo>
                  <a:pt x="6212815" y="1265765"/>
                  <a:pt x="6399213" y="1079367"/>
                  <a:pt x="6399213" y="849433"/>
                </a:cubicBezTo>
                <a:lnTo>
                  <a:pt x="6399213" y="0"/>
                </a:lnTo>
                <a:close/>
              </a:path>
            </a:pathLst>
          </a:cu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98217" y="630935"/>
            <a:ext cx="8266176" cy="5605272"/>
          </a:xfrm>
        </p:spPr>
        <p:txBody>
          <a:bodyPr rtlCol="0" anchor="ctr">
            <a:norm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 rtl="0"/>
            <a:r>
              <a:rPr lang="pt-pt"/>
              <a:t>Clique para editar a Declaração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2510264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çã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1CEC059F-651D-D540-DF60-D6361D9C716B}"/>
              </a:ext>
            </a:extLst>
          </p:cNvPr>
          <p:cNvSpPr/>
          <p:nvPr userDrawn="1"/>
        </p:nvSpPr>
        <p:spPr>
          <a:xfrm flipV="1">
            <a:off x="1" y="6099048"/>
            <a:ext cx="10487111" cy="758952"/>
          </a:xfrm>
          <a:custGeom>
            <a:avLst/>
            <a:gdLst>
              <a:gd name="connsiteX0" fmla="*/ 0 w 10487111"/>
              <a:gd name="connsiteY0" fmla="*/ 758952 h 758952"/>
              <a:gd name="connsiteX1" fmla="*/ 10070779 w 10487111"/>
              <a:gd name="connsiteY1" fmla="*/ 758952 h 758952"/>
              <a:gd name="connsiteX2" fmla="*/ 10487111 w 10487111"/>
              <a:gd name="connsiteY2" fmla="*/ 342620 h 758952"/>
              <a:gd name="connsiteX3" fmla="*/ 10487111 w 10487111"/>
              <a:gd name="connsiteY3" fmla="*/ 0 h 758952"/>
              <a:gd name="connsiteX4" fmla="*/ 0 w 10487111"/>
              <a:gd name="connsiteY4" fmla="*/ 0 h 758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87111" h="758952">
                <a:moveTo>
                  <a:pt x="0" y="758952"/>
                </a:moveTo>
                <a:lnTo>
                  <a:pt x="10070779" y="758952"/>
                </a:lnTo>
                <a:cubicBezTo>
                  <a:pt x="10300713" y="758952"/>
                  <a:pt x="10487111" y="572554"/>
                  <a:pt x="10487111" y="342620"/>
                </a:cubicBezTo>
                <a:lnTo>
                  <a:pt x="1048711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68312" y="6492240"/>
            <a:ext cx="2660904" cy="338328"/>
          </a:xfrm>
        </p:spPr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20656" y="6492240"/>
            <a:ext cx="457200" cy="338328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83464" y="1596767"/>
            <a:ext cx="9537192" cy="4142232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6000" b="1"/>
            </a:lvl1pPr>
            <a:lvl2pPr marL="228600" indent="0">
              <a:lnSpc>
                <a:spcPct val="100000"/>
              </a:lnSpc>
              <a:buNone/>
              <a:defRPr sz="5400" b="1"/>
            </a:lvl2pPr>
            <a:lvl3pPr marL="457200" indent="0">
              <a:lnSpc>
                <a:spcPct val="100000"/>
              </a:lnSpc>
              <a:buNone/>
              <a:defRPr sz="4800" b="1"/>
            </a:lvl3pPr>
            <a:lvl4pPr marL="685800" indent="0">
              <a:lnSpc>
                <a:spcPct val="100000"/>
              </a:lnSpc>
              <a:buNone/>
              <a:defRPr sz="44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 rtl="0"/>
            <a:r>
              <a:rPr lang="pt-pt"/>
              <a:t>Clique para editar a Declaração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824571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99616" y="1524002"/>
            <a:ext cx="9198864" cy="2871216"/>
          </a:xfrm>
        </p:spPr>
        <p:txBody>
          <a:bodyPr rtlCol="0" anchor="ctr">
            <a:normAutofit/>
          </a:bodyPr>
          <a:lstStyle>
            <a:lvl1pPr marL="137160" indent="-137160">
              <a:lnSpc>
                <a:spcPct val="110000"/>
              </a:lnSpc>
              <a:defRPr sz="4000" cap="none" baseline="0"/>
            </a:lvl1pPr>
          </a:lstStyle>
          <a:p>
            <a:pPr rtl="0"/>
            <a:r>
              <a:rPr lang="pt-pt"/>
              <a:t>Clique para editar o Trecho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621248" y="5376672"/>
            <a:ext cx="9077232" cy="466344"/>
          </a:xfrm>
        </p:spPr>
        <p:txBody>
          <a:bodyPr rtlCol="0">
            <a:normAutofit/>
          </a:bodyPr>
          <a:lstStyle>
            <a:lvl1pPr marL="0" indent="0">
              <a:buNone/>
              <a:defRPr sz="2200" b="1" cap="all" baseline="0">
                <a:solidFill>
                  <a:schemeClr val="accent1"/>
                </a:solidFill>
              </a:defRPr>
            </a:lvl1pPr>
            <a:lvl2pPr marL="228600" indent="0">
              <a:buNone/>
              <a:defRPr sz="2000" b="1" cap="all" baseline="0">
                <a:solidFill>
                  <a:schemeClr val="accent1"/>
                </a:solidFill>
              </a:defRPr>
            </a:lvl2pPr>
            <a:lvl3pPr marL="457200" indent="0">
              <a:buNone/>
              <a:defRPr sz="1800" b="1" cap="all" baseline="0">
                <a:solidFill>
                  <a:schemeClr val="accent1"/>
                </a:solidFill>
              </a:defRPr>
            </a:lvl3pPr>
            <a:lvl4pPr marL="685800" indent="0">
              <a:buNone/>
              <a:defRPr sz="1600" b="1" cap="all" baseline="0">
                <a:solidFill>
                  <a:schemeClr val="accent1"/>
                </a:solidFill>
              </a:defRPr>
            </a:lvl4pPr>
            <a:lvl5pPr marL="914400" indent="0">
              <a:buNone/>
              <a:defRPr sz="1400" b="1" cap="all" baseline="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pt-pt"/>
              <a:t>Autor do Trecho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749805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ch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19D41517-889E-CBB7-FD17-C5FECA783B2A}"/>
              </a:ext>
            </a:extLst>
          </p:cNvPr>
          <p:cNvSpPr/>
          <p:nvPr userDrawn="1"/>
        </p:nvSpPr>
        <p:spPr>
          <a:xfrm flipV="1">
            <a:off x="0" y="823828"/>
            <a:ext cx="11385608" cy="6034172"/>
          </a:xfrm>
          <a:custGeom>
            <a:avLst/>
            <a:gdLst>
              <a:gd name="connsiteX0" fmla="*/ 0 w 11385608"/>
              <a:gd name="connsiteY0" fmla="*/ 6034172 h 6034172"/>
              <a:gd name="connsiteX1" fmla="*/ 10969276 w 11385608"/>
              <a:gd name="connsiteY1" fmla="*/ 6034172 h 6034172"/>
              <a:gd name="connsiteX2" fmla="*/ 11385608 w 11385608"/>
              <a:gd name="connsiteY2" fmla="*/ 5617840 h 6034172"/>
              <a:gd name="connsiteX3" fmla="*/ 11385608 w 11385608"/>
              <a:gd name="connsiteY3" fmla="*/ 0 h 6034172"/>
              <a:gd name="connsiteX4" fmla="*/ 0 w 11385608"/>
              <a:gd name="connsiteY4" fmla="*/ 0 h 6034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85608" h="6034172">
                <a:moveTo>
                  <a:pt x="0" y="6034172"/>
                </a:moveTo>
                <a:lnTo>
                  <a:pt x="10969276" y="6034172"/>
                </a:lnTo>
                <a:cubicBezTo>
                  <a:pt x="11199210" y="6034172"/>
                  <a:pt x="11385608" y="5847774"/>
                  <a:pt x="11385608" y="5617840"/>
                </a:cubicBezTo>
                <a:lnTo>
                  <a:pt x="1138560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0EDE6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23F0761-EA67-F7D1-62E4-095EADA262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9768" y="1783080"/>
            <a:ext cx="8499079" cy="2249424"/>
          </a:xfrm>
        </p:spPr>
        <p:txBody>
          <a:bodyPr rtlCol="0" anchor="t">
            <a:normAutofit/>
          </a:bodyPr>
          <a:lstStyle>
            <a:lvl1pPr marL="137160" indent="-137160">
              <a:lnSpc>
                <a:spcPct val="100000"/>
              </a:lnSpc>
              <a:defRPr sz="3600" cap="none" baseline="0"/>
            </a:lvl1pPr>
          </a:lstStyle>
          <a:p>
            <a:pPr rtl="0"/>
            <a:r>
              <a:rPr lang="pt-pt"/>
              <a:t>Clique para editar o Trecho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9A78CD0-57A9-DB86-E3A3-40628E6D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54C2DF4-76B6-1299-74E1-66F403C0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69124" y="6492240"/>
            <a:ext cx="2660904" cy="338328"/>
          </a:xfrm>
        </p:spPr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2535CA15-3DFE-125B-C658-77179EDE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1468" y="6492240"/>
            <a:ext cx="457200" cy="338328"/>
          </a:xfrm>
        </p:spPr>
        <p:txBody>
          <a:bodyPr rtlCol="0"/>
          <a:lstStyle/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E5FAB025-061F-4B04-451A-37E427558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66928" y="5120640"/>
            <a:ext cx="5431536" cy="1289304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b="1" cap="all" baseline="0" dirty="0"/>
            </a:lvl1pPr>
            <a:lvl2pPr marL="228600" indent="0">
              <a:buNone/>
              <a:defRPr lang="en-US" b="1" cap="all" baseline="0" dirty="0"/>
            </a:lvl2pPr>
            <a:lvl3pPr marL="457200" indent="0">
              <a:buNone/>
              <a:defRPr lang="en-US" b="1" cap="all" baseline="0" dirty="0"/>
            </a:lvl3pPr>
            <a:lvl4pPr marL="685800" indent="0">
              <a:buNone/>
              <a:defRPr lang="en-US" b="1" cap="all" baseline="0" dirty="0"/>
            </a:lvl4pPr>
            <a:lvl5pPr marL="914400" indent="0">
              <a:buNone/>
              <a:defRPr lang="en-US" b="1" cap="all" baseline="0" dirty="0"/>
            </a:lvl5pPr>
          </a:lstStyle>
          <a:p>
            <a:pPr lvl="0" rtl="0"/>
            <a:r>
              <a:rPr lang="pt-pt"/>
              <a:t>Autor do Trecho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0665619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recho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" y="438912"/>
            <a:ext cx="8467344" cy="4526280"/>
          </a:xfrm>
        </p:spPr>
        <p:txBody>
          <a:bodyPr rtlCol="0" anchor="b">
            <a:normAutofit/>
          </a:bodyPr>
          <a:lstStyle>
            <a:lvl1pPr marL="137160" indent="-137160" algn="l">
              <a:lnSpc>
                <a:spcPct val="110000"/>
              </a:lnSpc>
              <a:defRPr sz="44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/>
              <a:t>Clique para editar o Trecho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784" y="4965192"/>
            <a:ext cx="5431536" cy="1289304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4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94248"/>
            <a:ext cx="11164825" cy="958480"/>
          </a:xfrm>
        </p:spPr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778C515B-8D5A-0268-9044-7B2013C87E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9767" y="2020825"/>
            <a:ext cx="5212208" cy="4284726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13C7061A-8ED7-8B72-BD2B-2DF67F8C7A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622" y="2020822"/>
            <a:ext cx="5212208" cy="4284727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76166"/>
            <a:ext cx="11164824" cy="976562"/>
          </a:xfrm>
        </p:spPr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7" y="1380744"/>
            <a:ext cx="5212080" cy="559834"/>
          </a:xfrm>
        </p:spPr>
        <p:txBody>
          <a:bodyPr rtlCol="0"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de título do modelo global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A211279F-0D05-3637-19CD-29468F4DD2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0213" y="2021134"/>
            <a:ext cx="5211762" cy="4343154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2512" y="1380744"/>
            <a:ext cx="5212080" cy="559834"/>
          </a:xfrm>
        </p:spPr>
        <p:txBody>
          <a:bodyPr rtlCol="0"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de título do modelo global</a:t>
            </a:r>
          </a:p>
        </p:txBody>
      </p:sp>
      <p:sp>
        <p:nvSpPr>
          <p:cNvPr id="13" name="Marcador de Posição do Texto 12">
            <a:extLst>
              <a:ext uri="{FF2B5EF4-FFF2-40B4-BE49-F238E27FC236}">
                <a16:creationId xmlns:a16="http://schemas.microsoft.com/office/drawing/2014/main" id="{F1B170DE-636A-B1A9-2EAB-C426DBFB3E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81750" y="2020888"/>
            <a:ext cx="5213350" cy="4343400"/>
          </a:xfrm>
        </p:spPr>
        <p:txBody>
          <a:bodyPr rtlCol="0"/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3616"/>
            <a:ext cx="3595634" cy="1757505"/>
          </a:xfrm>
        </p:spPr>
        <p:txBody>
          <a:bodyPr rtlCol="0" anchor="t">
            <a:normAutofit/>
          </a:bodyPr>
          <a:lstStyle>
            <a:lvl1pPr>
              <a:defRPr sz="28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9" y="2311121"/>
            <a:ext cx="3309608" cy="3993263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/>
              <a:t>Clique para editar os Estilos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6995" y="553616"/>
            <a:ext cx="6466741" cy="5752566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4590288" cy="3739896"/>
          </a:xfrm>
        </p:spPr>
        <p:txBody>
          <a:bodyPr rtlCol="0" anchor="t">
            <a:normAutofit/>
          </a:bodyPr>
          <a:lstStyle>
            <a:lvl1pPr algn="l">
              <a:defRPr sz="52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206240" cy="1380744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15" name="Marcador de Posição da Imagem 6">
            <a:extLst>
              <a:ext uri="{FF2B5EF4-FFF2-40B4-BE49-F238E27FC236}">
                <a16:creationId xmlns:a16="http://schemas.microsoft.com/office/drawing/2014/main" id="{3D161DAC-42AF-C3D9-37A1-04B90F30DE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6160" y="0"/>
            <a:ext cx="6605841" cy="6399152"/>
          </a:xfrm>
          <a:custGeom>
            <a:avLst/>
            <a:gdLst>
              <a:gd name="connsiteX0" fmla="*/ 0 w 6605841"/>
              <a:gd name="connsiteY0" fmla="*/ 0 h 6399152"/>
              <a:gd name="connsiteX1" fmla="*/ 6605841 w 6605841"/>
              <a:gd name="connsiteY1" fmla="*/ 0 h 6399152"/>
              <a:gd name="connsiteX2" fmla="*/ 6605841 w 6605841"/>
              <a:gd name="connsiteY2" fmla="*/ 6399152 h 6399152"/>
              <a:gd name="connsiteX3" fmla="*/ 601995 w 6605841"/>
              <a:gd name="connsiteY3" fmla="*/ 6399152 h 6399152"/>
              <a:gd name="connsiteX4" fmla="*/ 0 w 6605841"/>
              <a:gd name="connsiteY4" fmla="*/ 5797156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5841" h="6399152">
                <a:moveTo>
                  <a:pt x="0" y="0"/>
                </a:moveTo>
                <a:lnTo>
                  <a:pt x="6605841" y="0"/>
                </a:lnTo>
                <a:lnTo>
                  <a:pt x="6605841" y="6399152"/>
                </a:lnTo>
                <a:lnTo>
                  <a:pt x="601995" y="6399152"/>
                </a:lnTo>
                <a:cubicBezTo>
                  <a:pt x="269522" y="6399152"/>
                  <a:pt x="0" y="6129629"/>
                  <a:pt x="0" y="5797156"/>
                </a:cubicBezTo>
                <a:close/>
              </a:path>
            </a:pathLst>
          </a:cu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557784"/>
            <a:ext cx="3713996" cy="2212313"/>
          </a:xfrm>
        </p:spPr>
        <p:txBody>
          <a:bodyPr rtlCol="0" anchor="t">
            <a:normAutofit/>
          </a:bodyPr>
          <a:lstStyle>
            <a:lvl1pPr>
              <a:defRPr sz="32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9767" y="2826137"/>
            <a:ext cx="3310128" cy="3434638"/>
          </a:xfrm>
        </p:spPr>
        <p:txBody>
          <a:bodyPr rtlCol="0"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/>
              <a:t>Clique para editar os Estilos de título do modelo global</a:t>
            </a:r>
          </a:p>
        </p:txBody>
      </p:sp>
      <p:sp>
        <p:nvSpPr>
          <p:cNvPr id="13" name="Marcador de Posição da Imagem 8">
            <a:extLst>
              <a:ext uri="{FF2B5EF4-FFF2-40B4-BE49-F238E27FC236}">
                <a16:creationId xmlns:a16="http://schemas.microsoft.com/office/drawing/2014/main" id="{FA23F0E6-EDAF-3A7F-5EC8-F911E9AE48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02843" y="0"/>
            <a:ext cx="7689157" cy="6399152"/>
          </a:xfrm>
          <a:custGeom>
            <a:avLst/>
            <a:gdLst>
              <a:gd name="connsiteX0" fmla="*/ 0 w 7689157"/>
              <a:gd name="connsiteY0" fmla="*/ 0 h 6399152"/>
              <a:gd name="connsiteX1" fmla="*/ 7689157 w 7689157"/>
              <a:gd name="connsiteY1" fmla="*/ 0 h 6399152"/>
              <a:gd name="connsiteX2" fmla="*/ 7689157 w 7689157"/>
              <a:gd name="connsiteY2" fmla="*/ 6399152 h 6399152"/>
              <a:gd name="connsiteX3" fmla="*/ 578440 w 7689157"/>
              <a:gd name="connsiteY3" fmla="*/ 6399152 h 6399152"/>
              <a:gd name="connsiteX4" fmla="*/ 0 w 7689157"/>
              <a:gd name="connsiteY4" fmla="*/ 582071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9157" h="6399152">
                <a:moveTo>
                  <a:pt x="0" y="0"/>
                </a:moveTo>
                <a:lnTo>
                  <a:pt x="7689157" y="0"/>
                </a:lnTo>
                <a:lnTo>
                  <a:pt x="7689157" y="6399152"/>
                </a:lnTo>
                <a:lnTo>
                  <a:pt x="578440" y="6399152"/>
                </a:lnTo>
                <a:cubicBezTo>
                  <a:pt x="258976" y="6399152"/>
                  <a:pt x="0" y="6140176"/>
                  <a:pt x="0" y="5820712"/>
                </a:cubicBezTo>
                <a:close/>
              </a:path>
            </a:pathLst>
          </a:cu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rtlCol="0" anchor="t">
            <a:normAutofit/>
          </a:bodyPr>
          <a:lstStyle>
            <a:lvl1pPr>
              <a:defRPr sz="54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8" name="Marcador de Posição de Conteúdo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68" y="3264408"/>
            <a:ext cx="10890374" cy="2834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ão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8430768" cy="1842020"/>
          </a:xfrm>
        </p:spPr>
        <p:txBody>
          <a:bodyPr rtlCol="0" anchor="b">
            <a:normAutofit/>
          </a:bodyPr>
          <a:lstStyle>
            <a:lvl1pPr>
              <a:defRPr sz="60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3622673"/>
            <a:ext cx="8430768" cy="182880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dirty="0"/>
            </a:lvl1pPr>
            <a:lvl2pPr marL="228600" indent="0">
              <a:buNone/>
              <a:defRPr lang="en-US" dirty="0"/>
            </a:lvl2pPr>
            <a:lvl3pPr marL="457200" indent="0">
              <a:buNone/>
              <a:defRPr lang="en-US" dirty="0"/>
            </a:lvl3pPr>
            <a:lvl4pPr marL="685800" indent="0">
              <a:buNone/>
              <a:defRPr lang="en-US" dirty="0"/>
            </a:lvl4pPr>
            <a:lvl5pPr marL="914400" indent="0">
              <a:buNone/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970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5330952" cy="3739896"/>
          </a:xfrm>
        </p:spPr>
        <p:txBody>
          <a:bodyPr rtlCol="0" anchor="t">
            <a:normAutofit/>
          </a:bodyPr>
          <a:lstStyle>
            <a:lvl1pPr algn="l">
              <a:defRPr sz="66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9768" y="4873752"/>
            <a:ext cx="4517136" cy="1380744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10" name="Marcador de Posição da Imagem 6">
            <a:extLst>
              <a:ext uri="{FF2B5EF4-FFF2-40B4-BE49-F238E27FC236}">
                <a16:creationId xmlns:a16="http://schemas.microsoft.com/office/drawing/2014/main" id="{DEE3B02A-3B83-3083-3F07-26E25C6C13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7248" y="0"/>
            <a:ext cx="5674753" cy="6399152"/>
          </a:xfrm>
          <a:custGeom>
            <a:avLst/>
            <a:gdLst>
              <a:gd name="connsiteX0" fmla="*/ 0 w 5674753"/>
              <a:gd name="connsiteY0" fmla="*/ 0 h 6399152"/>
              <a:gd name="connsiteX1" fmla="*/ 5674753 w 5674753"/>
              <a:gd name="connsiteY1" fmla="*/ 0 h 6399152"/>
              <a:gd name="connsiteX2" fmla="*/ 5674753 w 5674753"/>
              <a:gd name="connsiteY2" fmla="*/ 6399152 h 6399152"/>
              <a:gd name="connsiteX3" fmla="*/ 601996 w 5674753"/>
              <a:gd name="connsiteY3" fmla="*/ 6399152 h 6399152"/>
              <a:gd name="connsiteX4" fmla="*/ 0 w 5674753"/>
              <a:gd name="connsiteY4" fmla="*/ 5797156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4753" h="6399152">
                <a:moveTo>
                  <a:pt x="0" y="0"/>
                </a:moveTo>
                <a:lnTo>
                  <a:pt x="5674753" y="0"/>
                </a:lnTo>
                <a:lnTo>
                  <a:pt x="5674753" y="6399152"/>
                </a:lnTo>
                <a:lnTo>
                  <a:pt x="601996" y="6399152"/>
                </a:lnTo>
                <a:cubicBezTo>
                  <a:pt x="269523" y="6399152"/>
                  <a:pt x="0" y="6129629"/>
                  <a:pt x="0" y="5797156"/>
                </a:cubicBezTo>
                <a:close/>
              </a:path>
            </a:pathLst>
          </a:cu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598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Fotografia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9480" y="411480"/>
            <a:ext cx="4361688" cy="3968496"/>
          </a:xfrm>
        </p:spPr>
        <p:txBody>
          <a:bodyPr rtlCol="0" anchor="t">
            <a:norm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9480" y="4873752"/>
            <a:ext cx="4206240" cy="1380744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11" name="Marcador de Posição da Imagem 6">
            <a:extLst>
              <a:ext uri="{FF2B5EF4-FFF2-40B4-BE49-F238E27FC236}">
                <a16:creationId xmlns:a16="http://schemas.microsoft.com/office/drawing/2014/main" id="{1D6AB98B-BD95-F9FC-BB22-1A89B6EE3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04503" cy="6399152"/>
          </a:xfrm>
          <a:custGeom>
            <a:avLst/>
            <a:gdLst>
              <a:gd name="connsiteX0" fmla="*/ 0 w 6604503"/>
              <a:gd name="connsiteY0" fmla="*/ 0 h 6399152"/>
              <a:gd name="connsiteX1" fmla="*/ 6604503 w 6604503"/>
              <a:gd name="connsiteY1" fmla="*/ 0 h 6399152"/>
              <a:gd name="connsiteX2" fmla="*/ 6604503 w 6604503"/>
              <a:gd name="connsiteY2" fmla="*/ 5797156 h 6399152"/>
              <a:gd name="connsiteX3" fmla="*/ 6002507 w 6604503"/>
              <a:gd name="connsiteY3" fmla="*/ 6399152 h 6399152"/>
              <a:gd name="connsiteX4" fmla="*/ 0 w 6604503"/>
              <a:gd name="connsiteY4" fmla="*/ 6399152 h 6399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503" h="6399152">
                <a:moveTo>
                  <a:pt x="0" y="0"/>
                </a:moveTo>
                <a:lnTo>
                  <a:pt x="6604503" y="0"/>
                </a:lnTo>
                <a:lnTo>
                  <a:pt x="6604503" y="5797156"/>
                </a:lnTo>
                <a:cubicBezTo>
                  <a:pt x="6604503" y="6129629"/>
                  <a:pt x="6334980" y="6399152"/>
                  <a:pt x="6002507" y="6399152"/>
                </a:cubicBezTo>
                <a:lnTo>
                  <a:pt x="0" y="6399152"/>
                </a:lnTo>
                <a:close/>
              </a:path>
            </a:pathLst>
          </a:cu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</p:spPr>
        <p:txBody>
          <a:bodyPr wrap="square" rtlCol="0">
            <a:noAutofit/>
          </a:bodyPr>
          <a:lstStyle/>
          <a:p>
            <a:pPr rtl="0"/>
            <a:r>
              <a:rPr lang="pt-pt" dirty="0"/>
              <a:t>Clique no ícone para adicionar uma imagem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848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c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27A12A6-507C-2714-2F24-09ADE11584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92EA34-13CC-54C1-DE3D-4F1D5D55C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rtlCol="0" anchor="b">
            <a:normAutofit/>
          </a:bodyPr>
          <a:lstStyle>
            <a:lvl1pPr>
              <a:defRPr sz="8000">
                <a:solidFill>
                  <a:schemeClr val="tx2"/>
                </a:solidFill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F845713-EE4C-7615-B812-531C14CF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F1849E7-8E94-3B02-239C-AAB48159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0644BD7-C050-D052-8408-65ADAAF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4145AC3-CC88-4C8A-A6CE-8D44921B6A23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594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045952" cy="1828800"/>
          </a:xfrm>
        </p:spPr>
        <p:txBody>
          <a:bodyPr rtlCol="0" anchor="t">
            <a:normAutofit/>
          </a:bodyPr>
          <a:lstStyle>
            <a:lvl1pPr>
              <a:defRPr sz="80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2784" y="2423160"/>
            <a:ext cx="5202936" cy="3858768"/>
          </a:xfr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Font typeface="+mj-lt"/>
              <a:buAutoNum type="arabicPeriod"/>
              <a:defRPr lang="en-US" dirty="0"/>
            </a:lvl1pPr>
            <a:lvl2pPr marL="571500" indent="-342900">
              <a:buFont typeface="+mj-lt"/>
              <a:buAutoNum type="arabicPeriod"/>
              <a:defRPr lang="en-US" dirty="0"/>
            </a:lvl2pPr>
            <a:lvl3pPr marL="800100" indent="-342900">
              <a:buFont typeface="+mj-lt"/>
              <a:buAutoNum type="arabicPeriod"/>
              <a:defRPr lang="en-US" dirty="0"/>
            </a:lvl3pPr>
            <a:lvl4pPr>
              <a:buFont typeface="+mj-lt"/>
              <a:buAutoNum type="arabicPeriod"/>
              <a:defRPr lang="en-US" dirty="0"/>
            </a:lvl4pPr>
            <a:lvl5pPr>
              <a:buFont typeface="+mj-lt"/>
              <a:buAutoNum type="arabicPeriod"/>
              <a:defRPr lang="en-US" dirty="0"/>
            </a:lvl5pPr>
          </a:lstStyle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dirty="0"/>
              <a:t>2/20/2025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Texto de Rodapé de Exemplo</a:t>
            </a:r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C057153-B650-4DEB-B370-79DDCFDCE93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356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283464"/>
            <a:ext cx="10652760" cy="969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pt"/>
              <a:t>Clique para editar o estilo do título do Modelo Global</a:t>
            </a:r>
            <a:endParaRPr lang="en-US" dirty="0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9768" y="1380744"/>
            <a:ext cx="10652760" cy="4901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/>
              <a:t>Clique para editar os Estilos de título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9768" y="6492240"/>
            <a:ext cx="2843784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dirty="0"/>
              <a:t>2/20/2025</a:t>
            </a: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97112" y="6492240"/>
            <a:ext cx="2660904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/>
              <a:t>Texto de Rodapé de Exemplo</a:t>
            </a:r>
            <a:endParaRPr lang="en-US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49456" y="6492240"/>
            <a:ext cx="457200" cy="33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pPr rtl="0"/>
            <a:fld id="{CC057153-B650-4DEB-B370-79DDCFDCE934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5" r:id="rId2"/>
    <p:sldLayoutId id="2147483676" r:id="rId3"/>
    <p:sldLayoutId id="2147483779" r:id="rId4"/>
    <p:sldLayoutId id="2147483698" r:id="rId5"/>
    <p:sldLayoutId id="2147483734" r:id="rId6"/>
    <p:sldLayoutId id="2147483736" r:id="rId7"/>
    <p:sldLayoutId id="2147483729" r:id="rId8"/>
    <p:sldLayoutId id="2147483716" r:id="rId9"/>
    <p:sldLayoutId id="2147483789" r:id="rId10"/>
    <p:sldLayoutId id="2147483713" r:id="rId11"/>
    <p:sldLayoutId id="2147483732" r:id="rId12"/>
    <p:sldLayoutId id="2147483662" r:id="rId13"/>
    <p:sldLayoutId id="2147483679" r:id="rId14"/>
    <p:sldLayoutId id="2147483680" r:id="rId15"/>
    <p:sldLayoutId id="2147483681" r:id="rId16"/>
    <p:sldLayoutId id="2147483709" r:id="rId17"/>
    <p:sldLayoutId id="2147483682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43" r:id="rId25"/>
    <p:sldLayoutId id="2147483744" r:id="rId26"/>
    <p:sldLayoutId id="2147483694" r:id="rId27"/>
    <p:sldLayoutId id="2147483770" r:id="rId28"/>
    <p:sldLayoutId id="2147483769" r:id="rId29"/>
    <p:sldLayoutId id="2147483771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40" r:id="rId36"/>
    <p:sldLayoutId id="2147483742" r:id="rId37"/>
    <p:sldLayoutId id="2147483772" r:id="rId38"/>
    <p:sldLayoutId id="2147483782" r:id="rId39"/>
    <p:sldLayoutId id="2147483786" r:id="rId40"/>
    <p:sldLayoutId id="2147483787" r:id="rId41"/>
    <p:sldLayoutId id="2147483757" r:id="rId42"/>
    <p:sldLayoutId id="2147483777" r:id="rId43"/>
    <p:sldLayoutId id="2147483767" r:id="rId44"/>
    <p:sldLayoutId id="2147483664" r:id="rId45"/>
    <p:sldLayoutId id="2147483665" r:id="rId46"/>
    <p:sldLayoutId id="2147483666" r:id="rId47"/>
    <p:sldLayoutId id="2147483667" r:id="rId48"/>
    <p:sldLayoutId id="2147483668" r:id="rId49"/>
    <p:sldLayoutId id="2147483669" r:id="rId50"/>
    <p:sldLayoutId id="2147483685" r:id="rId51"/>
    <p:sldLayoutId id="2147483730" r:id="rId5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27196-14EC-C0A8-26A7-751DE704E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8430768" cy="1842020"/>
          </a:xfrm>
        </p:spPr>
        <p:txBody>
          <a:bodyPr anchor="b">
            <a:normAutofit/>
          </a:bodyPr>
          <a:lstStyle/>
          <a:p>
            <a:r>
              <a:rPr lang="pt-PT" sz="4200" noProof="0" dirty="0"/>
              <a:t>Binance Spot API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8D3A6-3A96-E900-11CD-6883D82FE57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9768" y="3622673"/>
            <a:ext cx="8430768" cy="1828800"/>
          </a:xfrm>
        </p:spPr>
        <p:txBody>
          <a:bodyPr>
            <a:normAutofit/>
          </a:bodyPr>
          <a:lstStyle/>
          <a:p>
            <a:r>
              <a:rPr lang="pt-PT" noProof="0" dirty="0"/>
              <a:t>Análise técnica e prática da integração de uma API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4A11E83-CE66-58FB-647A-625B6B8F7835}"/>
              </a:ext>
            </a:extLst>
          </p:cNvPr>
          <p:cNvSpPr txBox="1"/>
          <p:nvPr/>
        </p:nvSpPr>
        <p:spPr>
          <a:xfrm>
            <a:off x="8429625" y="6124575"/>
            <a:ext cx="3362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1200" dirty="0"/>
              <a:t>Rodrigo Vieira Nº048063</a:t>
            </a:r>
          </a:p>
          <a:p>
            <a:pPr algn="r"/>
            <a:r>
              <a:rPr lang="pt-PT" sz="1200" dirty="0"/>
              <a:t>João Mendes Nº047275</a:t>
            </a:r>
          </a:p>
        </p:txBody>
      </p:sp>
    </p:spTree>
    <p:extLst>
      <p:ext uri="{BB962C8B-B14F-4D97-AF65-F5344CB8AC3E}">
        <p14:creationId xmlns:p14="http://schemas.microsoft.com/office/powerpoint/2010/main" val="2306809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51BB-7457-F0F5-4150-A33DD2E1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8430768" cy="1842020"/>
          </a:xfrm>
        </p:spPr>
        <p:txBody>
          <a:bodyPr anchor="b">
            <a:normAutofit/>
          </a:bodyPr>
          <a:lstStyle/>
          <a:p>
            <a:r>
              <a:rPr lang="pt-PT" noProof="0" dirty="0"/>
              <a:t>Relação 1:n entre Recursos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03B9FD9-B936-DD26-EE4F-48C3019820D5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645165458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622673"/>
          <a:ext cx="8430768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476108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5F4F-D53A-5D4B-DEE5-25569463D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anchor="b">
            <a:normAutofit/>
          </a:bodyPr>
          <a:lstStyle/>
          <a:p>
            <a:r>
              <a:rPr lang="pt-PT" noProof="0" dirty="0"/>
              <a:t>Autenticação e Segurança</a:t>
            </a:r>
          </a:p>
        </p:txBody>
      </p:sp>
    </p:spTree>
    <p:extLst>
      <p:ext uri="{BB962C8B-B14F-4D97-AF65-F5344CB8AC3E}">
        <p14:creationId xmlns:p14="http://schemas.microsoft.com/office/powerpoint/2010/main" val="42572171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C1324-61F9-461B-D0D3-BEFA06FD5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Mecanismos de Autenticação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8C6E9D0-D53D-0363-5F52-FD0CF20DBB0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165145690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9888805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1BDEC-2725-76BF-E17D-DD2733DAE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Exemplo de Endpoint Privado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48E59487-E05E-3796-B48D-6FEB31270D2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487321624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3286782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79C11-2FD4-F4BC-C079-C40A844C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anchor="b">
            <a:normAutofit/>
          </a:bodyPr>
          <a:lstStyle/>
          <a:p>
            <a:r>
              <a:rPr lang="pt-PT" noProof="0" dirty="0"/>
              <a:t>Avaliação e Conclusão</a:t>
            </a:r>
          </a:p>
        </p:txBody>
      </p:sp>
    </p:spTree>
    <p:extLst>
      <p:ext uri="{BB962C8B-B14F-4D97-AF65-F5344CB8AC3E}">
        <p14:creationId xmlns:p14="http://schemas.microsoft.com/office/powerpoint/2010/main" val="3566375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A4C5B-9C6F-30F0-B2AC-07065D997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8430768" cy="1842020"/>
          </a:xfrm>
        </p:spPr>
        <p:txBody>
          <a:bodyPr anchor="b">
            <a:normAutofit/>
          </a:bodyPr>
          <a:lstStyle/>
          <a:p>
            <a:r>
              <a:rPr lang="pt-PT" noProof="0" dirty="0"/>
              <a:t>Avaliação Crítica da API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A93936F-20A0-09A9-E14F-A74B5775D957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1268252662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622673"/>
          <a:ext cx="8430768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441341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ACC6-83B4-380C-0C5E-D4CE8BEFC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627318"/>
            <a:ext cx="8430768" cy="1842020"/>
          </a:xfrm>
        </p:spPr>
        <p:txBody>
          <a:bodyPr anchor="b">
            <a:normAutofit/>
          </a:bodyPr>
          <a:lstStyle/>
          <a:p>
            <a:r>
              <a:rPr lang="pt-PT" noProof="0" dirty="0"/>
              <a:t>Conclusão do Estudo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DB0383A-FA97-F17E-C527-7224111C12E1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09481475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622673"/>
          <a:ext cx="8430768" cy="182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3335017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8B984-DF2D-7794-6C6E-3A70022D7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anchor="b">
            <a:normAutofit/>
          </a:bodyPr>
          <a:lstStyle/>
          <a:p>
            <a:r>
              <a:rPr lang="pt-PT" noProof="0" dirty="0"/>
              <a:t>Introdução e Objetivo</a:t>
            </a:r>
          </a:p>
        </p:txBody>
      </p:sp>
    </p:spTree>
    <p:extLst>
      <p:ext uri="{BB962C8B-B14F-4D97-AF65-F5344CB8AC3E}">
        <p14:creationId xmlns:p14="http://schemas.microsoft.com/office/powerpoint/2010/main" val="32199922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7B239-BCAE-CB02-141F-59DD909AF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INTRODUÇÃO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CF2CAFE-26CC-9B27-6B80-1AD74A2AA36C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298097209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4931725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15F79-2283-CA97-8421-55A82A69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Objetivo do Trabalho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0FC27C7-584B-1F30-332F-A5E60AD49242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03232736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168635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4C9F7-F886-0760-3B6C-906FC02C7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anchor="b">
            <a:normAutofit/>
          </a:bodyPr>
          <a:lstStyle/>
          <a:p>
            <a:r>
              <a:rPr lang="pt-PT" sz="6800" noProof="0" dirty="0"/>
              <a:t>Características da API</a:t>
            </a:r>
          </a:p>
        </p:txBody>
      </p:sp>
    </p:spTree>
    <p:extLst>
      <p:ext uri="{BB962C8B-B14F-4D97-AF65-F5344CB8AC3E}">
        <p14:creationId xmlns:p14="http://schemas.microsoft.com/office/powerpoint/2010/main" val="289408717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25A93-5001-A97D-60ED-E0A14DE9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Visão Geral da Binance Spot API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FFC9953-EADC-939A-EF6E-1CE3AA7FF58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223664392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259111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D1209-26B3-1EB7-98A5-B1FBC00B6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/>
          <a:p>
            <a:r>
              <a:rPr lang="pt-PT" noProof="0" dirty="0"/>
              <a:t>Endpoints Utilizados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E66C09E-B0FD-4C87-B919-08ACA2BF4C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9161280"/>
              </p:ext>
            </p:extLst>
          </p:nvPr>
        </p:nvGraphicFramePr>
        <p:xfrm>
          <a:off x="137159" y="852888"/>
          <a:ext cx="11924210" cy="608173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666997">
                  <a:extLst>
                    <a:ext uri="{9D8B030D-6E8A-4147-A177-3AD203B41FA5}">
                      <a16:colId xmlns:a16="http://schemas.microsoft.com/office/drawing/2014/main" val="1564963482"/>
                    </a:ext>
                  </a:extLst>
                </a:gridCol>
                <a:gridCol w="5383840">
                  <a:extLst>
                    <a:ext uri="{9D8B030D-6E8A-4147-A177-3AD203B41FA5}">
                      <a16:colId xmlns:a16="http://schemas.microsoft.com/office/drawing/2014/main" val="492694191"/>
                    </a:ext>
                  </a:extLst>
                </a:gridCol>
                <a:gridCol w="4873373">
                  <a:extLst>
                    <a:ext uri="{9D8B030D-6E8A-4147-A177-3AD203B41FA5}">
                      <a16:colId xmlns:a16="http://schemas.microsoft.com/office/drawing/2014/main" val="3668013294"/>
                    </a:ext>
                  </a:extLst>
                </a:gridCol>
              </a:tblGrid>
              <a:tr h="92905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700" b="1" cap="all" spc="150" noProof="0" dirty="0">
                          <a:solidFill>
                            <a:schemeClr val="tx1"/>
                          </a:solidFill>
                        </a:rPr>
                        <a:t>Tipo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700" b="1" cap="all" spc="150" noProof="0" dirty="0">
                          <a:solidFill>
                            <a:schemeClr val="tx1"/>
                          </a:solidFill>
                        </a:rPr>
                        <a:t>Endpoint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700" b="1" cap="all" spc="150" noProof="0" dirty="0">
                          <a:solidFill>
                            <a:schemeClr val="tx1"/>
                          </a:solidFill>
                        </a:rPr>
                        <a:t>Descrição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9940238"/>
                  </a:ext>
                </a:extLst>
              </a:tr>
              <a:tr h="8524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b="1" cap="none" spc="0" noProof="0" dirty="0">
                          <a:solidFill>
                            <a:schemeClr val="tx1"/>
                          </a:solidFill>
                        </a:rPr>
                        <a:t>Público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GET /api/v3/ping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Verifica conetividade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032050"/>
                  </a:ext>
                </a:extLst>
              </a:tr>
              <a:tr h="8524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b="1" cap="none" spc="0" noProof="0" dirty="0">
                          <a:solidFill>
                            <a:schemeClr val="tx1"/>
                          </a:solidFill>
                        </a:rPr>
                        <a:t>Público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GET /api/v3/exchangeInfo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Informações sobre símbolos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5669061"/>
                  </a:ext>
                </a:extLst>
              </a:tr>
              <a:tr h="118428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b="1" cap="none" spc="0" noProof="0" dirty="0">
                          <a:solidFill>
                            <a:schemeClr val="tx1"/>
                          </a:solidFill>
                        </a:rPr>
                        <a:t>Público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GET /api/v3/ticker/price?symbol=BTCUSDT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Preço atual do par BTC/USDT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8974538"/>
                  </a:ext>
                </a:extLst>
              </a:tr>
              <a:tr h="8524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b="1" cap="none" spc="0" noProof="0" dirty="0">
                          <a:solidFill>
                            <a:schemeClr val="tx1"/>
                          </a:solidFill>
                        </a:rPr>
                        <a:t>Público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GET /api/v3/ticker/price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Preços de todos os pares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305384"/>
                  </a:ext>
                </a:extLst>
              </a:tr>
              <a:tr h="8524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b="1" cap="none" spc="0" noProof="0" dirty="0">
                          <a:solidFill>
                            <a:schemeClr val="tx1"/>
                          </a:solidFill>
                        </a:rPr>
                        <a:t>Privado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POST /api/v3/userDataStream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PT" sz="2200" cap="none" spc="0" noProof="0" dirty="0">
                          <a:solidFill>
                            <a:schemeClr val="tx1"/>
                          </a:solidFill>
                        </a:rPr>
                        <a:t>Cria stream de dados do utilizador</a:t>
                      </a:r>
                    </a:p>
                  </a:txBody>
                  <a:tcPr marL="229710" marR="229710" marT="229710" marB="22971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</a:lnT>
                    <a:lnB w="635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4318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15166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2EA9-6C5E-6765-F070-A6B32A2CF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810512"/>
            <a:ext cx="8961120" cy="4562856"/>
          </a:xfrm>
        </p:spPr>
        <p:txBody>
          <a:bodyPr anchor="b">
            <a:normAutofit/>
          </a:bodyPr>
          <a:lstStyle/>
          <a:p>
            <a:r>
              <a:rPr lang="pt-PT" noProof="0" dirty="0"/>
              <a:t>Exemplos e Estrutura</a:t>
            </a:r>
          </a:p>
        </p:txBody>
      </p:sp>
    </p:spTree>
    <p:extLst>
      <p:ext uri="{BB962C8B-B14F-4D97-AF65-F5344CB8AC3E}">
        <p14:creationId xmlns:p14="http://schemas.microsoft.com/office/powerpoint/2010/main" val="18189124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F22C-FB2C-98FA-152D-72F090C78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29768"/>
            <a:ext cx="10890374" cy="1627632"/>
          </a:xfrm>
        </p:spPr>
        <p:txBody>
          <a:bodyPr anchor="t">
            <a:normAutofit/>
          </a:bodyPr>
          <a:lstStyle/>
          <a:p>
            <a:r>
              <a:rPr lang="pt-PT" noProof="0" dirty="0"/>
              <a:t>Exemplo de Endpoint Público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C7D91A5-B29C-B55B-694A-139F364E09B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881050944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429768" y="3264408"/>
          <a:ext cx="10890374" cy="2834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903525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asis">
  <a:themeElements>
    <a:clrScheme name="Oasis">
      <a:dk1>
        <a:srgbClr val="131313"/>
      </a:dk1>
      <a:lt1>
        <a:sysClr val="window" lastClr="FFFFFF"/>
      </a:lt1>
      <a:dk2>
        <a:srgbClr val="3D3C33"/>
      </a:dk2>
      <a:lt2>
        <a:srgbClr val="F0EDE6"/>
      </a:lt2>
      <a:accent1>
        <a:srgbClr val="A57361"/>
      </a:accent1>
      <a:accent2>
        <a:srgbClr val="BE8856"/>
      </a:accent2>
      <a:accent3>
        <a:srgbClr val="BD9075"/>
      </a:accent3>
      <a:accent4>
        <a:srgbClr val="939081"/>
      </a:accent4>
      <a:accent5>
        <a:srgbClr val="A16D4C"/>
      </a:accent5>
      <a:accent6>
        <a:srgbClr val="8C8662"/>
      </a:accent6>
      <a:hlink>
        <a:srgbClr val="A57361"/>
      </a:hlink>
      <a:folHlink>
        <a:srgbClr val="8C8662"/>
      </a:folHlink>
    </a:clrScheme>
    <a:fontScheme name="Oasis Font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asis" id="{F87D57D1-6595-40EA-BD1E-F0C34D0EF910}" vid="{ECA7DBCD-4BC8-40F2-8EF4-7A6D942FA19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AB4D63BEF6CE74A98DE71B79A4EFA2E" ma:contentTypeVersion="39" ma:contentTypeDescription="Create a new document." ma:contentTypeScope="" ma:versionID="7cd33766ae37bc020c6feee22e439f0a">
  <xsd:schema xmlns:xsd="http://www.w3.org/2001/XMLSchema" xmlns:xs="http://www.w3.org/2001/XMLSchema" xmlns:p="http://schemas.microsoft.com/office/2006/metadata/properties" xmlns:ns1="http://schemas.microsoft.com/sharepoint/v3" xmlns:ns2="324d2b90-11f2-4fdf-990a-54fa46247cf8" xmlns:ns3="b817b00b-f121-400f-976b-40959b1c7d14" targetNamespace="http://schemas.microsoft.com/office/2006/metadata/properties" ma:root="true" ma:fieldsID="660e4b43d8eb9c1b699934af2b892cbb" ns1:_="" ns2:_="" ns3:_="">
    <xsd:import namespace="http://schemas.microsoft.com/sharepoint/v3"/>
    <xsd:import namespace="324d2b90-11f2-4fdf-990a-54fa46247cf8"/>
    <xsd:import namespace="b817b00b-f121-400f-976b-40959b1c7d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1:_ip_UnifiedCompliancePolicyProperties" minOccurs="0"/>
                <xsd:element ref="ns1:_ip_UnifiedCompliancePolicyUIAction" minOccurs="0"/>
                <xsd:element ref="ns3:SharedWithUsers" minOccurs="0"/>
                <xsd:element ref="ns3:SharedWithDetails" minOccurs="0"/>
                <xsd:element ref="ns2:SessionID" minOccurs="0"/>
                <xsd:element ref="ns2:ThemeID" minOccurs="0"/>
                <xsd:element ref="ns2:MediaServiceBillingMetadata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4d2b90-11f2-4fdf-990a-54fa46247c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SessionID" ma:index="16" nillable="true" ma:displayName="Session ID" ma:format="Dropdown" ma:internalName="SessionID">
      <xsd:simpleType>
        <xsd:restriction base="dms:Text">
          <xsd:maxLength value="255"/>
        </xsd:restriction>
      </xsd:simpleType>
    </xsd:element>
    <xsd:element name="ThemeID" ma:index="17" nillable="true" ma:displayName="ThemeID" ma:format="Dropdown" ma:internalName="ThemeID">
      <xsd:simpleType>
        <xsd:restriction base="dms:Text">
          <xsd:maxLength value="255"/>
        </xsd:restriction>
      </xsd:simpleType>
    </xsd:element>
    <xsd:element name="MediaServiceBillingMetadata" ma:index="18" nillable="true" ma:displayName="MediaServiceBillingMetadata" ma:hidden="true" ma:internalName="MediaServiceBillingMetadata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7b00b-f121-400f-976b-40959b1c7d14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d7dac1a7-ed5b-4681-ab90-166fc923ebde}" ma:internalName="TaxCatchAll" ma:showField="CatchAllData" ma:web="b817b00b-f121-400f-976b-40959b1c7d1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324d2b90-11f2-4fdf-990a-54fa46247cf8">
      <Terms xmlns="http://schemas.microsoft.com/office/infopath/2007/PartnerControls"/>
    </lcf76f155ced4ddcb4097134ff3c332f>
    <ThemeID xmlns="324d2b90-11f2-4fdf-990a-54fa46247cf8" xsi:nil="true"/>
    <_ip_UnifiedCompliancePolicyProperties xmlns="http://schemas.microsoft.com/sharepoint/v3" xsi:nil="true"/>
    <TaxCatchAll xmlns="b817b00b-f121-400f-976b-40959b1c7d14" xsi:nil="true"/>
    <SessionID xmlns="324d2b90-11f2-4fdf-990a-54fa46247cf8" xsi:nil="true"/>
  </documentManagement>
</p:properties>
</file>

<file path=customXml/itemProps1.xml><?xml version="1.0" encoding="utf-8"?>
<ds:datastoreItem xmlns:ds="http://schemas.openxmlformats.org/officeDocument/2006/customXml" ds:itemID="{6C1D41AC-3297-41C2-93CE-DDEF5630F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24d2b90-11f2-4fdf-990a-54fa46247cf8"/>
    <ds:schemaRef ds:uri="b817b00b-f121-400f-976b-40959b1c7d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027A75-75E0-42E6-98E9-BF24237F1FD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10DBA6-92A6-484A-96A6-5FFC3234F41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24d2b90-11f2-4fdf-990a-54fa46247cf8"/>
    <ds:schemaRef ds:uri="b817b00b-f121-400f-976b-40959b1c7d14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Oasis</Template>
  <TotalTime>52</TotalTime>
  <Words>832</Words>
  <Application>Microsoft Office PowerPoint</Application>
  <PresentationFormat>Ecrã Panorâmico</PresentationFormat>
  <Paragraphs>126</Paragraphs>
  <Slides>16</Slides>
  <Notes>16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0" baseType="lpstr">
      <vt:lpstr>Aptos</vt:lpstr>
      <vt:lpstr>Arial</vt:lpstr>
      <vt:lpstr>Neue Haas Grotesk Text Pro</vt:lpstr>
      <vt:lpstr>Oasis</vt:lpstr>
      <vt:lpstr>Binance Spot API </vt:lpstr>
      <vt:lpstr>Introdução e Objetivo</vt:lpstr>
      <vt:lpstr>INTRODUÇÃO</vt:lpstr>
      <vt:lpstr>Objetivo do Trabalho</vt:lpstr>
      <vt:lpstr>Características da API</vt:lpstr>
      <vt:lpstr>Visão Geral da Binance Spot API</vt:lpstr>
      <vt:lpstr>Endpoints Utilizados</vt:lpstr>
      <vt:lpstr>Exemplos e Estrutura</vt:lpstr>
      <vt:lpstr>Exemplo de Endpoint Público</vt:lpstr>
      <vt:lpstr>Relação 1:n entre Recursos</vt:lpstr>
      <vt:lpstr>Autenticação e Segurança</vt:lpstr>
      <vt:lpstr>Mecanismos de Autenticação</vt:lpstr>
      <vt:lpstr>Exemplo de Endpoint Privado</vt:lpstr>
      <vt:lpstr>Avaliação e Conclusão</vt:lpstr>
      <vt:lpstr>Avaliação Crítica da API</vt:lpstr>
      <vt:lpstr>Conclusão do Estudo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Salaguinto</dc:creator>
  <cp:lastModifiedBy>Rodrigo Caldeira Braga Vieira</cp:lastModifiedBy>
  <cp:revision>24</cp:revision>
  <dcterms:created xsi:type="dcterms:W3CDTF">2025-02-20T22:27:53Z</dcterms:created>
  <dcterms:modified xsi:type="dcterms:W3CDTF">2026-01-14T20:45:34Z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0x010100CAB4D63BEF6CE74A98DE71B79A4EFA2E</vt:lpwstr>
  </property>
  <property fmtid="{D5CDD505-2E9C-101B-9397-08002B2CF9AE}" pid="3" name="MediaServiceImageTags">
    <vt:lpwstr/>
  </property>
</Properties>
</file>